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3" r:id="rId2"/>
  </p:sldMasterIdLst>
  <p:notesMasterIdLst>
    <p:notesMasterId r:id="rId4"/>
  </p:notesMasterIdLst>
  <p:handoutMasterIdLst>
    <p:handoutMasterId r:id="rId5"/>
  </p:handoutMasterIdLst>
  <p:sldIdLst>
    <p:sldId id="256" r:id="rId3"/>
  </p:sldIdLst>
  <p:sldSz cx="25192038" cy="35999738"/>
  <p:notesSz cx="6858000" cy="9144000"/>
  <p:defaultTextStyle>
    <a:defPPr>
      <a:defRPr lang="en-US"/>
    </a:defPPr>
    <a:lvl1pPr marL="0" algn="l" defTabSz="3599776" rtl="0" eaLnBrk="1" latinLnBrk="0" hangingPunct="1">
      <a:defRPr sz="7100" kern="1200">
        <a:solidFill>
          <a:schemeClr val="tx1"/>
        </a:solidFill>
        <a:latin typeface="+mn-lt"/>
        <a:ea typeface="+mn-ea"/>
        <a:cs typeface="+mn-cs"/>
      </a:defRPr>
    </a:lvl1pPr>
    <a:lvl2pPr marL="1799889" algn="l" defTabSz="3599776" rtl="0" eaLnBrk="1" latinLnBrk="0" hangingPunct="1">
      <a:defRPr sz="7100" kern="1200">
        <a:solidFill>
          <a:schemeClr val="tx1"/>
        </a:solidFill>
        <a:latin typeface="+mn-lt"/>
        <a:ea typeface="+mn-ea"/>
        <a:cs typeface="+mn-cs"/>
      </a:defRPr>
    </a:lvl2pPr>
    <a:lvl3pPr marL="3599776" algn="l" defTabSz="3599776" rtl="0" eaLnBrk="1" latinLnBrk="0" hangingPunct="1">
      <a:defRPr sz="7100" kern="1200">
        <a:solidFill>
          <a:schemeClr val="tx1"/>
        </a:solidFill>
        <a:latin typeface="+mn-lt"/>
        <a:ea typeface="+mn-ea"/>
        <a:cs typeface="+mn-cs"/>
      </a:defRPr>
    </a:lvl3pPr>
    <a:lvl4pPr marL="5399664" algn="l" defTabSz="3599776" rtl="0" eaLnBrk="1" latinLnBrk="0" hangingPunct="1">
      <a:defRPr sz="7100" kern="1200">
        <a:solidFill>
          <a:schemeClr val="tx1"/>
        </a:solidFill>
        <a:latin typeface="+mn-lt"/>
        <a:ea typeface="+mn-ea"/>
        <a:cs typeface="+mn-cs"/>
      </a:defRPr>
    </a:lvl4pPr>
    <a:lvl5pPr marL="7199552" algn="l" defTabSz="3599776" rtl="0" eaLnBrk="1" latinLnBrk="0" hangingPunct="1">
      <a:defRPr sz="7100" kern="1200">
        <a:solidFill>
          <a:schemeClr val="tx1"/>
        </a:solidFill>
        <a:latin typeface="+mn-lt"/>
        <a:ea typeface="+mn-ea"/>
        <a:cs typeface="+mn-cs"/>
      </a:defRPr>
    </a:lvl5pPr>
    <a:lvl6pPr marL="8999441" algn="l" defTabSz="3599776" rtl="0" eaLnBrk="1" latinLnBrk="0" hangingPunct="1">
      <a:defRPr sz="7100" kern="1200">
        <a:solidFill>
          <a:schemeClr val="tx1"/>
        </a:solidFill>
        <a:latin typeface="+mn-lt"/>
        <a:ea typeface="+mn-ea"/>
        <a:cs typeface="+mn-cs"/>
      </a:defRPr>
    </a:lvl6pPr>
    <a:lvl7pPr marL="10799330" algn="l" defTabSz="3599776" rtl="0" eaLnBrk="1" latinLnBrk="0" hangingPunct="1">
      <a:defRPr sz="7100" kern="1200">
        <a:solidFill>
          <a:schemeClr val="tx1"/>
        </a:solidFill>
        <a:latin typeface="+mn-lt"/>
        <a:ea typeface="+mn-ea"/>
        <a:cs typeface="+mn-cs"/>
      </a:defRPr>
    </a:lvl7pPr>
    <a:lvl8pPr marL="12599217" algn="l" defTabSz="3599776" rtl="0" eaLnBrk="1" latinLnBrk="0" hangingPunct="1">
      <a:defRPr sz="7100" kern="1200">
        <a:solidFill>
          <a:schemeClr val="tx1"/>
        </a:solidFill>
        <a:latin typeface="+mn-lt"/>
        <a:ea typeface="+mn-ea"/>
        <a:cs typeface="+mn-cs"/>
      </a:defRPr>
    </a:lvl8pPr>
    <a:lvl9pPr marL="14399106" algn="l" defTabSz="3599776" rtl="0" eaLnBrk="1" latinLnBrk="0" hangingPunct="1">
      <a:defRPr sz="7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629">
          <p15:clr>
            <a:srgbClr val="A4A3A4"/>
          </p15:clr>
        </p15:guide>
        <p15:guide id="2" orient="horz" pos="315">
          <p15:clr>
            <a:srgbClr val="A4A3A4"/>
          </p15:clr>
        </p15:guide>
        <p15:guide id="3" orient="horz" pos="22047">
          <p15:clr>
            <a:srgbClr val="A4A3A4"/>
          </p15:clr>
        </p15:guide>
        <p15:guide id="4" orient="horz">
          <p15:clr>
            <a:srgbClr val="A4A3A4"/>
          </p15:clr>
        </p15:guide>
        <p15:guide id="5" pos="334">
          <p15:clr>
            <a:srgbClr val="A4A3A4"/>
          </p15:clr>
        </p15:guide>
        <p15:guide id="6" pos="15537">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3F5FA"/>
    <a:srgbClr val="CDD2DE"/>
    <a:srgbClr val="E3E9E5"/>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58" autoAdjust="0"/>
    <p:restoredTop sz="94138" autoAdjust="0"/>
  </p:normalViewPr>
  <p:slideViewPr>
    <p:cSldViewPr snapToGrid="0" snapToObjects="1" showGuides="1">
      <p:cViewPr varScale="1">
        <p:scale>
          <a:sx n="20" d="100"/>
          <a:sy n="20" d="100"/>
        </p:scale>
        <p:origin x="3432" y="102"/>
      </p:cViewPr>
      <p:guideLst>
        <p:guide orient="horz" pos="3629"/>
        <p:guide orient="horz" pos="315"/>
        <p:guide orient="horz" pos="22047"/>
        <p:guide orient="horz"/>
        <p:guide pos="334"/>
        <p:guide pos="1553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84" d="100"/>
          <a:sy n="84" d="100"/>
        </p:scale>
        <p:origin x="3828"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58C5BC-9A70-462C-B28D-9600239EAC64}" type="datetimeFigureOut">
              <a:rPr lang="en-US" smtClean="0"/>
              <a:pPr/>
              <a:t>6/3/2022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C131B7-05CA-4AEE-9267-6D0ED4DC84F3}" type="slidenum">
              <a:rPr lang="en-US" smtClean="0"/>
              <a:pPr/>
              <a:t>‹#›</a:t>
            </a:fld>
            <a:endParaRPr lang="en-US"/>
          </a:p>
        </p:txBody>
      </p:sp>
    </p:spTree>
    <p:extLst>
      <p:ext uri="{BB962C8B-B14F-4D97-AF65-F5344CB8AC3E}">
        <p14:creationId xmlns:p14="http://schemas.microsoft.com/office/powerpoint/2010/main" val="15330066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6/3/2022</a:t>
            </a:fld>
            <a:endParaRPr lang="en-US" dirty="0"/>
          </a:p>
        </p:txBody>
      </p:sp>
      <p:sp>
        <p:nvSpPr>
          <p:cNvPr id="4" name="Slide Image Placeholder 3"/>
          <p:cNvSpPr>
            <a:spLocks noGrp="1" noRot="1" noChangeAspect="1"/>
          </p:cNvSpPr>
          <p:nvPr>
            <p:ph type="sldImg" idx="2"/>
          </p:nvPr>
        </p:nvSpPr>
        <p:spPr>
          <a:xfrm>
            <a:off x="2228850" y="685800"/>
            <a:ext cx="24003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2675050545"/>
      </p:ext>
    </p:extLst>
  </p:cSld>
  <p:clrMap bg1="lt1" tx1="dk1" bg2="lt2" tx2="dk2" accent1="accent1" accent2="accent2" accent3="accent3" accent4="accent4" accent5="accent5" accent6="accent6" hlink="hlink" folHlink="folHlink"/>
  <p:notesStyle>
    <a:lvl1pPr marL="0" algn="l" defTabSz="3599776" rtl="0" eaLnBrk="1" latinLnBrk="0" hangingPunct="1">
      <a:defRPr sz="4800" kern="1200">
        <a:solidFill>
          <a:schemeClr val="tx1"/>
        </a:solidFill>
        <a:latin typeface="+mn-lt"/>
        <a:ea typeface="+mn-ea"/>
        <a:cs typeface="+mn-cs"/>
      </a:defRPr>
    </a:lvl1pPr>
    <a:lvl2pPr marL="1799889" algn="l" defTabSz="3599776" rtl="0" eaLnBrk="1" latinLnBrk="0" hangingPunct="1">
      <a:defRPr sz="4800" kern="1200">
        <a:solidFill>
          <a:schemeClr val="tx1"/>
        </a:solidFill>
        <a:latin typeface="+mn-lt"/>
        <a:ea typeface="+mn-ea"/>
        <a:cs typeface="+mn-cs"/>
      </a:defRPr>
    </a:lvl2pPr>
    <a:lvl3pPr marL="3599776" algn="l" defTabSz="3599776" rtl="0" eaLnBrk="1" latinLnBrk="0" hangingPunct="1">
      <a:defRPr sz="4800" kern="1200">
        <a:solidFill>
          <a:schemeClr val="tx1"/>
        </a:solidFill>
        <a:latin typeface="+mn-lt"/>
        <a:ea typeface="+mn-ea"/>
        <a:cs typeface="+mn-cs"/>
      </a:defRPr>
    </a:lvl3pPr>
    <a:lvl4pPr marL="5399664" algn="l" defTabSz="3599776" rtl="0" eaLnBrk="1" latinLnBrk="0" hangingPunct="1">
      <a:defRPr sz="4800" kern="1200">
        <a:solidFill>
          <a:schemeClr val="tx1"/>
        </a:solidFill>
        <a:latin typeface="+mn-lt"/>
        <a:ea typeface="+mn-ea"/>
        <a:cs typeface="+mn-cs"/>
      </a:defRPr>
    </a:lvl4pPr>
    <a:lvl5pPr marL="7199552" algn="l" defTabSz="3599776" rtl="0" eaLnBrk="1" latinLnBrk="0" hangingPunct="1">
      <a:defRPr sz="4800" kern="1200">
        <a:solidFill>
          <a:schemeClr val="tx1"/>
        </a:solidFill>
        <a:latin typeface="+mn-lt"/>
        <a:ea typeface="+mn-ea"/>
        <a:cs typeface="+mn-cs"/>
      </a:defRPr>
    </a:lvl5pPr>
    <a:lvl6pPr marL="8999441" algn="l" defTabSz="3599776" rtl="0" eaLnBrk="1" latinLnBrk="0" hangingPunct="1">
      <a:defRPr sz="4800" kern="1200">
        <a:solidFill>
          <a:schemeClr val="tx1"/>
        </a:solidFill>
        <a:latin typeface="+mn-lt"/>
        <a:ea typeface="+mn-ea"/>
        <a:cs typeface="+mn-cs"/>
      </a:defRPr>
    </a:lvl6pPr>
    <a:lvl7pPr marL="10799330" algn="l" defTabSz="3599776" rtl="0" eaLnBrk="1" latinLnBrk="0" hangingPunct="1">
      <a:defRPr sz="4800" kern="1200">
        <a:solidFill>
          <a:schemeClr val="tx1"/>
        </a:solidFill>
        <a:latin typeface="+mn-lt"/>
        <a:ea typeface="+mn-ea"/>
        <a:cs typeface="+mn-cs"/>
      </a:defRPr>
    </a:lvl7pPr>
    <a:lvl8pPr marL="12599217" algn="l" defTabSz="3599776" rtl="0" eaLnBrk="1" latinLnBrk="0" hangingPunct="1">
      <a:defRPr sz="4800" kern="1200">
        <a:solidFill>
          <a:schemeClr val="tx1"/>
        </a:solidFill>
        <a:latin typeface="+mn-lt"/>
        <a:ea typeface="+mn-ea"/>
        <a:cs typeface="+mn-cs"/>
      </a:defRPr>
    </a:lvl8pPr>
    <a:lvl9pPr marL="14399106" algn="l" defTabSz="3599776" rtl="0" eaLnBrk="1" latinLnBrk="0" hangingPunct="1">
      <a:defRPr sz="4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28010874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18974" y="5789719"/>
            <a:ext cx="11898341" cy="547917"/>
          </a:xfrm>
          <a:prstGeom prst="rect">
            <a:avLst/>
          </a:prstGeom>
        </p:spPr>
        <p:txBody>
          <a:bodyPr wrap="square" lIns="187489" tIns="187489" rIns="187489" bIns="187489">
            <a:spAutoFit/>
          </a:bodyPr>
          <a:lstStyle>
            <a:lvl1pPr marL="0" indent="0" algn="just">
              <a:buNone/>
              <a:defRPr lang="tr-TR" sz="2000" smtClean="0">
                <a:effectLst/>
              </a:defRPr>
            </a:lvl1pPr>
            <a:lvl2pPr marL="1218674" indent="-468721">
              <a:defRPr sz="2100">
                <a:latin typeface="Trebuchet MS" pitchFamily="34" charset="0"/>
              </a:defRPr>
            </a:lvl2pPr>
            <a:lvl3pPr marL="1687395" indent="-468721">
              <a:defRPr sz="2100">
                <a:latin typeface="Trebuchet MS" pitchFamily="34" charset="0"/>
              </a:defRPr>
            </a:lvl3pPr>
            <a:lvl4pPr marL="2202988" indent="-515593">
              <a:defRPr sz="2100">
                <a:latin typeface="Trebuchet MS" pitchFamily="34" charset="0"/>
              </a:defRPr>
            </a:lvl4pPr>
            <a:lvl5pPr marL="2577965" indent="-374977">
              <a:defRPr sz="2100">
                <a:latin typeface="Trebuchet MS" pitchFamily="34" charset="0"/>
              </a:defRPr>
            </a:lvl5pPr>
          </a:lstStyle>
          <a:p>
            <a:pPr lvl="0"/>
            <a:r>
              <a:rPr lang="tr-TR" sz="1100" dirty="0">
                <a:effectLst/>
                <a:latin typeface="Times New Roman" panose="02020603050405020304" pitchFamily="18" charset="0"/>
                <a:ea typeface="Times New Roman" panose="02020603050405020304" pitchFamily="18" charset="0"/>
              </a:rPr>
              <a:t>Yazınızı yazmak veya eklemek için tıklayınız.</a:t>
            </a:r>
            <a:endParaRPr lang="en-US" sz="1100" dirty="0"/>
          </a:p>
        </p:txBody>
      </p:sp>
      <p:sp>
        <p:nvSpPr>
          <p:cNvPr id="6" name="Text Placeholder 5"/>
          <p:cNvSpPr>
            <a:spLocks noGrp="1"/>
          </p:cNvSpPr>
          <p:nvPr>
            <p:ph type="body" sz="quarter" idx="11" hasCustomPrompt="1"/>
          </p:nvPr>
        </p:nvSpPr>
        <p:spPr>
          <a:xfrm>
            <a:off x="529393" y="5168253"/>
            <a:ext cx="11888949" cy="656336"/>
          </a:xfrm>
          <a:prstGeom prst="rect">
            <a:avLst/>
          </a:prstGeom>
          <a:noFill/>
        </p:spPr>
        <p:txBody>
          <a:bodyPr wrap="square" lIns="74996" tIns="74996" rIns="74996" bIns="74996" anchor="ctr" anchorCtr="0">
            <a:spAutoFit/>
          </a:bodyPr>
          <a:lstStyle>
            <a:lvl1pPr marL="0" indent="0" algn="ctr">
              <a:buNone/>
              <a:defRPr sz="3300" b="1" u="sng" baseline="0">
                <a:solidFill>
                  <a:schemeClr val="tx1"/>
                </a:solidFill>
              </a:defRPr>
            </a:lvl1pPr>
          </a:lstStyle>
          <a:p>
            <a:pPr lvl="0"/>
            <a:r>
              <a:rPr lang="tr-TR" dirty="0"/>
              <a:t>ÖZET başlığı eklemek için tıklayınız</a:t>
            </a:r>
            <a:endParaRPr lang="en-US" dirty="0"/>
          </a:p>
        </p:txBody>
      </p:sp>
      <p:sp>
        <p:nvSpPr>
          <p:cNvPr id="20" name="Text Placeholder 5"/>
          <p:cNvSpPr>
            <a:spLocks noGrp="1"/>
          </p:cNvSpPr>
          <p:nvPr>
            <p:ph type="body" sz="quarter" idx="20" hasCustomPrompt="1"/>
          </p:nvPr>
        </p:nvSpPr>
        <p:spPr>
          <a:xfrm>
            <a:off x="529391" y="14952493"/>
            <a:ext cx="11891854" cy="656336"/>
          </a:xfrm>
          <a:prstGeom prst="rect">
            <a:avLst/>
          </a:prstGeom>
          <a:noFill/>
        </p:spPr>
        <p:txBody>
          <a:bodyPr wrap="square" lIns="74996" tIns="74996" rIns="74996" bIns="74996" anchor="ctr" anchorCtr="0">
            <a:spAutoFit/>
          </a:bodyPr>
          <a:lstStyle>
            <a:lvl1pPr marL="0" indent="0" algn="ctr">
              <a:buNone/>
              <a:defRPr sz="3300" b="1" u="sng" baseline="0">
                <a:solidFill>
                  <a:schemeClr val="tx1"/>
                </a:solidFill>
              </a:defRPr>
            </a:lvl1pPr>
          </a:lstStyle>
          <a:p>
            <a:pPr lvl="0"/>
            <a:r>
              <a:rPr lang="tr-TR" dirty="0"/>
              <a:t>AMAÇ VE KAPSAM başlığı eklemek için tıklayınız</a:t>
            </a:r>
            <a:endParaRPr lang="en-US" dirty="0"/>
          </a:p>
        </p:txBody>
      </p:sp>
      <p:sp>
        <p:nvSpPr>
          <p:cNvPr id="25" name="Text Placeholder 5"/>
          <p:cNvSpPr>
            <a:spLocks noGrp="1"/>
          </p:cNvSpPr>
          <p:nvPr>
            <p:ph type="body" sz="quarter" idx="25" hasCustomPrompt="1"/>
          </p:nvPr>
        </p:nvSpPr>
        <p:spPr>
          <a:xfrm>
            <a:off x="12725245" y="5168253"/>
            <a:ext cx="11888795" cy="656336"/>
          </a:xfrm>
          <a:prstGeom prst="rect">
            <a:avLst/>
          </a:prstGeom>
          <a:noFill/>
        </p:spPr>
        <p:txBody>
          <a:bodyPr wrap="square" lIns="74996" tIns="74996" rIns="74996" bIns="74996" anchor="ctr" anchorCtr="0">
            <a:spAutoFit/>
          </a:bodyPr>
          <a:lstStyle>
            <a:lvl1pPr marL="0" indent="0" algn="ctr">
              <a:buNone/>
              <a:defRPr sz="3300" b="1" u="sng" baseline="0">
                <a:solidFill>
                  <a:schemeClr val="tx1"/>
                </a:solidFill>
              </a:defRPr>
            </a:lvl1pPr>
          </a:lstStyle>
          <a:p>
            <a:pPr lvl="0"/>
            <a:r>
              <a:rPr lang="tr-TR" dirty="0"/>
              <a:t>SONUÇLAR başlığı eklemek için tıklayınız</a:t>
            </a:r>
            <a:endParaRPr lang="en-US" dirty="0"/>
          </a:p>
        </p:txBody>
      </p:sp>
      <p:sp>
        <p:nvSpPr>
          <p:cNvPr id="26" name="Text Placeholder 3"/>
          <p:cNvSpPr>
            <a:spLocks noGrp="1"/>
          </p:cNvSpPr>
          <p:nvPr>
            <p:ph type="body" sz="quarter" idx="26" hasCustomPrompt="1"/>
          </p:nvPr>
        </p:nvSpPr>
        <p:spPr>
          <a:xfrm>
            <a:off x="12725245" y="5789719"/>
            <a:ext cx="11888795" cy="547917"/>
          </a:xfrm>
          <a:prstGeom prst="rect">
            <a:avLst/>
          </a:prstGeom>
        </p:spPr>
        <p:txBody>
          <a:bodyPr wrap="square" lIns="187489" tIns="187489" rIns="187489" bIns="187489">
            <a:spAutoFit/>
          </a:bodyPr>
          <a:lstStyle>
            <a:lvl1pPr marL="0" indent="0" algn="just">
              <a:buNone/>
              <a:defRPr lang="tr-TR" sz="2000" b="0" smtClean="0">
                <a:effectLst/>
              </a:defRPr>
            </a:lvl1pPr>
            <a:lvl2pPr marL="1218674" indent="-468721">
              <a:defRPr sz="2100">
                <a:latin typeface="Trebuchet MS" pitchFamily="34" charset="0"/>
              </a:defRPr>
            </a:lvl2pPr>
            <a:lvl3pPr marL="1687395" indent="-468721">
              <a:defRPr sz="2100">
                <a:latin typeface="Trebuchet MS" pitchFamily="34" charset="0"/>
              </a:defRPr>
            </a:lvl3pPr>
            <a:lvl4pPr marL="2202988" indent="-515593">
              <a:defRPr sz="2100">
                <a:latin typeface="Trebuchet MS" pitchFamily="34" charset="0"/>
              </a:defRPr>
            </a:lvl4pPr>
            <a:lvl5pPr marL="2577965" indent="-374977">
              <a:defRPr sz="2100">
                <a:latin typeface="Trebuchet MS" pitchFamily="34" charset="0"/>
              </a:defRPr>
            </a:lvl5pPr>
          </a:lstStyle>
          <a:p>
            <a:pPr lvl="0"/>
            <a:r>
              <a:rPr lang="tr-TR" sz="1100" dirty="0">
                <a:effectLst/>
                <a:latin typeface="Times New Roman" panose="02020603050405020304" pitchFamily="18" charset="0"/>
                <a:ea typeface="Times New Roman" panose="02020603050405020304" pitchFamily="18" charset="0"/>
              </a:rPr>
              <a:t>Yazınızı yazmak veya eklemek için tıklayınız.</a:t>
            </a:r>
            <a:endParaRPr lang="en-US" sz="1100" dirty="0"/>
          </a:p>
        </p:txBody>
      </p:sp>
      <p:sp>
        <p:nvSpPr>
          <p:cNvPr id="27" name="Text Placeholder 5"/>
          <p:cNvSpPr>
            <a:spLocks noGrp="1"/>
          </p:cNvSpPr>
          <p:nvPr>
            <p:ph type="body" sz="quarter" idx="27" hasCustomPrompt="1"/>
          </p:nvPr>
        </p:nvSpPr>
        <p:spPr>
          <a:xfrm>
            <a:off x="12725245" y="14971481"/>
            <a:ext cx="11885529" cy="656336"/>
          </a:xfrm>
          <a:prstGeom prst="rect">
            <a:avLst/>
          </a:prstGeom>
          <a:noFill/>
        </p:spPr>
        <p:txBody>
          <a:bodyPr wrap="square" lIns="74996" tIns="74996" rIns="74996" bIns="74996" anchor="ctr" anchorCtr="0">
            <a:spAutoFit/>
          </a:bodyPr>
          <a:lstStyle>
            <a:lvl1pPr marL="0" indent="0" algn="ctr">
              <a:buNone/>
              <a:defRPr sz="3300" b="1" u="sng" baseline="0">
                <a:solidFill>
                  <a:schemeClr val="tx1"/>
                </a:solidFill>
              </a:defRPr>
            </a:lvl1pPr>
          </a:lstStyle>
          <a:p>
            <a:pPr lvl="0"/>
            <a:r>
              <a:rPr lang="tr-TR" dirty="0"/>
              <a:t>KAYNAKLAR başlığı eklemek için tıklayınız</a:t>
            </a:r>
            <a:endParaRPr lang="en-US" dirty="0"/>
          </a:p>
        </p:txBody>
      </p:sp>
      <p:sp>
        <p:nvSpPr>
          <p:cNvPr id="28" name="Text Placeholder 3"/>
          <p:cNvSpPr>
            <a:spLocks noGrp="1"/>
          </p:cNvSpPr>
          <p:nvPr>
            <p:ph type="body" sz="quarter" idx="28" hasCustomPrompt="1"/>
          </p:nvPr>
        </p:nvSpPr>
        <p:spPr>
          <a:xfrm>
            <a:off x="12725245" y="15638664"/>
            <a:ext cx="11890085" cy="547917"/>
          </a:xfrm>
          <a:prstGeom prst="rect">
            <a:avLst/>
          </a:prstGeom>
        </p:spPr>
        <p:txBody>
          <a:bodyPr wrap="square" lIns="187489" tIns="187489" rIns="187489" bIns="187489">
            <a:spAutoFit/>
          </a:bodyPr>
          <a:lstStyle>
            <a:lvl1pPr marL="0" indent="0" algn="just">
              <a:buNone/>
              <a:defRPr lang="tr-TR" sz="2000" smtClean="0">
                <a:effectLst/>
              </a:defRPr>
            </a:lvl1pPr>
            <a:lvl2pPr marL="1218674" indent="-468721">
              <a:defRPr sz="2100">
                <a:latin typeface="Trebuchet MS" pitchFamily="34" charset="0"/>
              </a:defRPr>
            </a:lvl2pPr>
            <a:lvl3pPr marL="1687395" indent="-468721">
              <a:defRPr sz="2100">
                <a:latin typeface="Trebuchet MS" pitchFamily="34" charset="0"/>
              </a:defRPr>
            </a:lvl3pPr>
            <a:lvl4pPr marL="2202988" indent="-515593">
              <a:defRPr sz="2100">
                <a:latin typeface="Trebuchet MS" pitchFamily="34" charset="0"/>
              </a:defRPr>
            </a:lvl4pPr>
            <a:lvl5pPr marL="2577965" indent="-374977">
              <a:defRPr sz="2100">
                <a:latin typeface="Trebuchet MS" pitchFamily="34" charset="0"/>
              </a:defRPr>
            </a:lvl5pPr>
          </a:lstStyle>
          <a:p>
            <a:pPr lvl="0"/>
            <a:r>
              <a:rPr lang="tr-TR" sz="1100" dirty="0">
                <a:effectLst/>
                <a:latin typeface="Times New Roman" panose="02020603050405020304" pitchFamily="18" charset="0"/>
                <a:ea typeface="Times New Roman" panose="02020603050405020304" pitchFamily="18" charset="0"/>
              </a:rPr>
              <a:t>Yazınızı yazmak veya eklemek için tıklayınız.</a:t>
            </a:r>
            <a:endParaRPr lang="en-US" sz="1100" dirty="0"/>
          </a:p>
        </p:txBody>
      </p:sp>
      <p:sp>
        <p:nvSpPr>
          <p:cNvPr id="29" name="Text Placeholder 5"/>
          <p:cNvSpPr>
            <a:spLocks noGrp="1"/>
          </p:cNvSpPr>
          <p:nvPr>
            <p:ph type="body" sz="quarter" idx="29" hasCustomPrompt="1"/>
          </p:nvPr>
        </p:nvSpPr>
        <p:spPr>
          <a:xfrm>
            <a:off x="12725245" y="27447023"/>
            <a:ext cx="11879579" cy="656336"/>
          </a:xfrm>
          <a:prstGeom prst="rect">
            <a:avLst/>
          </a:prstGeom>
          <a:noFill/>
        </p:spPr>
        <p:txBody>
          <a:bodyPr wrap="square" lIns="74996" tIns="74996" rIns="74996" bIns="74996" anchor="ctr" anchorCtr="0">
            <a:spAutoFit/>
          </a:bodyPr>
          <a:lstStyle>
            <a:lvl1pPr marL="0" indent="0" algn="ctr">
              <a:buNone/>
              <a:defRPr sz="3300" b="1" u="sng" baseline="0">
                <a:solidFill>
                  <a:schemeClr val="tx1"/>
                </a:solidFill>
              </a:defRPr>
            </a:lvl1pPr>
          </a:lstStyle>
          <a:p>
            <a:pPr lvl="0"/>
            <a:r>
              <a:rPr lang="tr-TR" dirty="0"/>
              <a:t>TEŞEKKÜR VE İLETİŞİM başlığı eklemek için tıklayınız.</a:t>
            </a:r>
            <a:endParaRPr lang="en-US" dirty="0"/>
          </a:p>
        </p:txBody>
      </p:sp>
      <p:sp>
        <p:nvSpPr>
          <p:cNvPr id="30" name="Text Placeholder 3"/>
          <p:cNvSpPr>
            <a:spLocks noGrp="1"/>
          </p:cNvSpPr>
          <p:nvPr>
            <p:ph type="body" sz="quarter" idx="30" hasCustomPrompt="1"/>
          </p:nvPr>
        </p:nvSpPr>
        <p:spPr>
          <a:xfrm>
            <a:off x="12725245" y="28131027"/>
            <a:ext cx="11885529" cy="686416"/>
          </a:xfrm>
          <a:prstGeom prst="rect">
            <a:avLst/>
          </a:prstGeom>
        </p:spPr>
        <p:txBody>
          <a:bodyPr wrap="square" lIns="187489" tIns="187489" rIns="187489" bIns="187489">
            <a:spAutoFit/>
          </a:bodyPr>
          <a:lstStyle>
            <a:lvl1pPr marL="0" indent="0" algn="just">
              <a:buNone/>
              <a:defRPr sz="2000">
                <a:solidFill>
                  <a:schemeClr val="tx1"/>
                </a:solidFill>
                <a:latin typeface="Times New Roman" panose="02020603050405020304" pitchFamily="18" charset="0"/>
                <a:cs typeface="Times New Roman" panose="02020603050405020304" pitchFamily="18" charset="0"/>
              </a:defRPr>
            </a:lvl1pPr>
            <a:lvl2pPr marL="1218674" indent="-468721">
              <a:defRPr sz="2100">
                <a:latin typeface="Trebuchet MS" pitchFamily="34" charset="0"/>
              </a:defRPr>
            </a:lvl2pPr>
            <a:lvl3pPr marL="1687395" indent="-468721">
              <a:defRPr sz="2100">
                <a:latin typeface="Trebuchet MS" pitchFamily="34" charset="0"/>
              </a:defRPr>
            </a:lvl3pPr>
            <a:lvl4pPr marL="2202988" indent="-515593">
              <a:defRPr sz="2100">
                <a:latin typeface="Trebuchet MS" pitchFamily="34" charset="0"/>
              </a:defRPr>
            </a:lvl4pPr>
            <a:lvl5pPr marL="2577965" indent="-374977">
              <a:defRPr sz="2100">
                <a:latin typeface="Trebuchet MS" pitchFamily="34" charset="0"/>
              </a:defRPr>
            </a:lvl5pPr>
          </a:lstStyle>
          <a:p>
            <a:pPr lvl="0"/>
            <a:r>
              <a:rPr lang="tr-TR" sz="2000" dirty="0">
                <a:effectLst/>
                <a:latin typeface="Times New Roman" panose="02020603050405020304" pitchFamily="18" charset="0"/>
                <a:ea typeface="Times New Roman" panose="02020603050405020304" pitchFamily="18" charset="0"/>
              </a:rPr>
              <a:t>Yazınızı yazmak veya eklemek için tıklayınız.</a:t>
            </a:r>
            <a:endParaRPr lang="en-US" dirty="0"/>
          </a:p>
        </p:txBody>
      </p:sp>
      <p:sp>
        <p:nvSpPr>
          <p:cNvPr id="60" name="Text Placeholder 3"/>
          <p:cNvSpPr>
            <a:spLocks noGrp="1"/>
          </p:cNvSpPr>
          <p:nvPr>
            <p:ph type="body" sz="quarter" idx="96" hasCustomPrompt="1"/>
          </p:nvPr>
        </p:nvSpPr>
        <p:spPr>
          <a:xfrm>
            <a:off x="518974" y="15621241"/>
            <a:ext cx="11899368" cy="547917"/>
          </a:xfrm>
          <a:prstGeom prst="rect">
            <a:avLst/>
          </a:prstGeom>
        </p:spPr>
        <p:txBody>
          <a:bodyPr wrap="square" lIns="187489" tIns="187489" rIns="187489" bIns="187489">
            <a:spAutoFit/>
          </a:bodyPr>
          <a:lstStyle>
            <a:lvl1pPr marL="0" indent="0" algn="just">
              <a:buNone/>
              <a:defRPr lang="tr-TR" sz="2000" b="0" smtClean="0">
                <a:effectLst/>
              </a:defRPr>
            </a:lvl1pPr>
            <a:lvl2pPr marL="1218674" indent="-468721">
              <a:defRPr sz="2100">
                <a:latin typeface="Trebuchet MS" pitchFamily="34" charset="0"/>
              </a:defRPr>
            </a:lvl2pPr>
            <a:lvl3pPr marL="1687395" indent="-468721">
              <a:defRPr sz="2100">
                <a:latin typeface="Trebuchet MS" pitchFamily="34" charset="0"/>
              </a:defRPr>
            </a:lvl3pPr>
            <a:lvl4pPr marL="2202988" indent="-515593">
              <a:defRPr sz="2100">
                <a:latin typeface="Trebuchet MS" pitchFamily="34" charset="0"/>
              </a:defRPr>
            </a:lvl4pPr>
            <a:lvl5pPr marL="2577965" indent="-374977">
              <a:defRPr sz="2100">
                <a:latin typeface="Trebuchet MS" pitchFamily="34" charset="0"/>
              </a:defRPr>
            </a:lvl5pPr>
          </a:lstStyle>
          <a:p>
            <a:pPr lvl="0"/>
            <a:r>
              <a:rPr lang="tr-TR" sz="1100" dirty="0">
                <a:effectLst/>
                <a:latin typeface="Times New Roman" panose="02020603050405020304" pitchFamily="18" charset="0"/>
                <a:ea typeface="Times New Roman" panose="02020603050405020304" pitchFamily="18" charset="0"/>
              </a:rPr>
              <a:t>Yazınızı yazmak veya eklemek için tıklayınız.</a:t>
            </a:r>
            <a:endParaRPr lang="en-US" dirty="0"/>
          </a:p>
        </p:txBody>
      </p:sp>
      <p:sp>
        <p:nvSpPr>
          <p:cNvPr id="76" name="Text Placeholder 76"/>
          <p:cNvSpPr>
            <a:spLocks noGrp="1"/>
          </p:cNvSpPr>
          <p:nvPr>
            <p:ph type="body" sz="quarter" idx="150" hasCustomPrompt="1"/>
          </p:nvPr>
        </p:nvSpPr>
        <p:spPr>
          <a:xfrm>
            <a:off x="3219531" y="3279198"/>
            <a:ext cx="18787187" cy="1753246"/>
          </a:xfrm>
          <a:prstGeom prst="rect">
            <a:avLst/>
          </a:prstGeom>
        </p:spPr>
        <p:txBody>
          <a:bodyPr>
            <a:normAutofit/>
          </a:bodyPr>
          <a:lstStyle>
            <a:lvl1pPr marL="0" indent="0" algn="ctr">
              <a:buFontTx/>
              <a:buNone/>
              <a:defRPr sz="4800">
                <a:solidFill>
                  <a:schemeClr val="tx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tr-TR" dirty="0"/>
              <a:t>Okul ve fakülte adı, bölüm, yıl ve dönem eklemek için tıklayınız</a:t>
            </a:r>
          </a:p>
          <a:p>
            <a:pPr lvl="0"/>
            <a:endParaRPr lang="en-US" dirty="0"/>
          </a:p>
        </p:txBody>
      </p:sp>
      <p:sp>
        <p:nvSpPr>
          <p:cNvPr id="79" name="Text Placeholder 76"/>
          <p:cNvSpPr>
            <a:spLocks noGrp="1"/>
          </p:cNvSpPr>
          <p:nvPr>
            <p:ph type="body" sz="quarter" idx="151" hasCustomPrompt="1"/>
          </p:nvPr>
        </p:nvSpPr>
        <p:spPr>
          <a:xfrm>
            <a:off x="3236792" y="1957696"/>
            <a:ext cx="9197628" cy="1321502"/>
          </a:xfrm>
          <a:prstGeom prst="rect">
            <a:avLst/>
          </a:prstGeom>
        </p:spPr>
        <p:txBody>
          <a:bodyPr anchor="t" anchorCtr="1">
            <a:noAutofit/>
          </a:bodyPr>
          <a:lstStyle>
            <a:lvl1pPr marL="0" indent="0" algn="ctr">
              <a:buFontTx/>
              <a:buNone/>
              <a:defRPr sz="3600" b="1" baseline="0">
                <a:solidFill>
                  <a:schemeClr val="tx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tr-TR" dirty="0"/>
              <a:t>Hazırlayan                                                              Adı SOYADI</a:t>
            </a:r>
          </a:p>
        </p:txBody>
      </p:sp>
      <p:sp>
        <p:nvSpPr>
          <p:cNvPr id="80" name="Text Placeholder 76"/>
          <p:cNvSpPr>
            <a:spLocks noGrp="1"/>
          </p:cNvSpPr>
          <p:nvPr>
            <p:ph type="body" sz="quarter" idx="153" hasCustomPrompt="1"/>
          </p:nvPr>
        </p:nvSpPr>
        <p:spPr>
          <a:xfrm>
            <a:off x="3236792" y="152465"/>
            <a:ext cx="18752664" cy="1637973"/>
          </a:xfrm>
          <a:prstGeom prst="rect">
            <a:avLst/>
          </a:prstGeom>
        </p:spPr>
        <p:txBody>
          <a:bodyPr anchor="t" anchorCtr="1">
            <a:noAutofit/>
          </a:bodyPr>
          <a:lstStyle>
            <a:lvl1pPr marL="0" indent="0" algn="ctr">
              <a:buFontTx/>
              <a:buNone/>
              <a:defRPr sz="9600" b="1">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tr-TR" dirty="0"/>
              <a:t>Proje başlığı eklemek için tıklayınız</a:t>
            </a:r>
            <a:endParaRPr lang="en-US" dirty="0"/>
          </a:p>
        </p:txBody>
      </p:sp>
      <p:sp>
        <p:nvSpPr>
          <p:cNvPr id="15" name="Text Placeholder 76">
            <a:extLst>
              <a:ext uri="{FF2B5EF4-FFF2-40B4-BE49-F238E27FC236}">
                <a16:creationId xmlns:a16="http://schemas.microsoft.com/office/drawing/2014/main" id="{262CD8CE-4EA7-4B69-81C6-A1CEB091E419}"/>
              </a:ext>
            </a:extLst>
          </p:cNvPr>
          <p:cNvSpPr>
            <a:spLocks noGrp="1"/>
          </p:cNvSpPr>
          <p:nvPr>
            <p:ph type="body" sz="quarter" idx="154" hasCustomPrompt="1"/>
          </p:nvPr>
        </p:nvSpPr>
        <p:spPr>
          <a:xfrm>
            <a:off x="12578601" y="1955766"/>
            <a:ext cx="9410855" cy="1323432"/>
          </a:xfrm>
          <a:prstGeom prst="rect">
            <a:avLst/>
          </a:prstGeom>
        </p:spPr>
        <p:txBody>
          <a:bodyPr anchor="t" anchorCtr="1">
            <a:noAutofit/>
          </a:bodyPr>
          <a:lstStyle>
            <a:lvl1pPr marL="0" indent="0" algn="ctr">
              <a:buFontTx/>
              <a:buNone/>
              <a:defRPr sz="3600" b="1" baseline="0">
                <a:solidFill>
                  <a:schemeClr val="tx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tr-TR" dirty="0"/>
              <a:t>Danışman                                                           Ünvanı Adı SOYADI</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18974" y="5912234"/>
            <a:ext cx="5772264" cy="747972"/>
          </a:xfrm>
          <a:prstGeom prst="rect">
            <a:avLst/>
          </a:prstGeom>
        </p:spPr>
        <p:txBody>
          <a:bodyPr wrap="square" lIns="187489" tIns="187489" rIns="187489" bIns="187489">
            <a:spAutoFit/>
          </a:bodyPr>
          <a:lstStyle>
            <a:lvl1pPr marL="0" indent="0">
              <a:buNone/>
              <a:defRPr sz="2400">
                <a:solidFill>
                  <a:schemeClr val="tx1"/>
                </a:solidFill>
                <a:latin typeface="Times New Roman" panose="02020603050405020304" pitchFamily="18" charset="0"/>
                <a:cs typeface="Times New Roman" panose="02020603050405020304" pitchFamily="18" charset="0"/>
              </a:defRPr>
            </a:lvl1pPr>
            <a:lvl2pPr marL="1218674" indent="-468721">
              <a:defRPr sz="2100">
                <a:latin typeface="Trebuchet MS" pitchFamily="34" charset="0"/>
              </a:defRPr>
            </a:lvl2pPr>
            <a:lvl3pPr marL="1687395" indent="-468721">
              <a:defRPr sz="2100">
                <a:latin typeface="Trebuchet MS" pitchFamily="34" charset="0"/>
              </a:defRPr>
            </a:lvl3pPr>
            <a:lvl4pPr marL="2202988" indent="-515593">
              <a:defRPr sz="2100">
                <a:latin typeface="Trebuchet MS" pitchFamily="34" charset="0"/>
              </a:defRPr>
            </a:lvl4pPr>
            <a:lvl5pPr marL="2577965" indent="-374977">
              <a:defRPr sz="2100">
                <a:latin typeface="Trebuchet MS" pitchFamily="34" charset="0"/>
              </a:defRPr>
            </a:lvl5pPr>
          </a:lstStyle>
          <a:p>
            <a:pPr lvl="0"/>
            <a:r>
              <a:rPr lang="en-US" dirty="0"/>
              <a:t>Enter your text here</a:t>
            </a:r>
          </a:p>
        </p:txBody>
      </p:sp>
      <p:sp>
        <p:nvSpPr>
          <p:cNvPr id="6" name="Text Placeholder 5"/>
          <p:cNvSpPr>
            <a:spLocks noGrp="1"/>
          </p:cNvSpPr>
          <p:nvPr>
            <p:ph type="body" sz="quarter" idx="11" hasCustomPrompt="1"/>
          </p:nvPr>
        </p:nvSpPr>
        <p:spPr>
          <a:xfrm>
            <a:off x="529393" y="5162289"/>
            <a:ext cx="5767709" cy="659288"/>
          </a:xfrm>
          <a:prstGeom prst="rect">
            <a:avLst/>
          </a:prstGeom>
          <a:noFill/>
        </p:spPr>
        <p:txBody>
          <a:bodyPr lIns="74996" tIns="74996" rIns="74996" bIns="74996" anchor="ctr" anchorCtr="0">
            <a:spAutoFit/>
          </a:bodyPr>
          <a:lstStyle>
            <a:lvl1pPr marL="0" indent="0" algn="ctr">
              <a:buNone/>
              <a:defRPr sz="3300" b="1" u="sng" baseline="0">
                <a:solidFill>
                  <a:schemeClr val="tx1"/>
                </a:solidFill>
              </a:defRPr>
            </a:lvl1pPr>
          </a:lstStyle>
          <a:p>
            <a:pPr lvl="0"/>
            <a:r>
              <a:rPr lang="en-US" dirty="0"/>
              <a:t>(click to add) INTRODUCTION</a:t>
            </a:r>
          </a:p>
        </p:txBody>
      </p:sp>
      <p:sp>
        <p:nvSpPr>
          <p:cNvPr id="19" name="Text Placeholder 3"/>
          <p:cNvSpPr>
            <a:spLocks noGrp="1"/>
          </p:cNvSpPr>
          <p:nvPr>
            <p:ph type="body" sz="quarter" idx="19" hasCustomPrompt="1"/>
          </p:nvPr>
        </p:nvSpPr>
        <p:spPr>
          <a:xfrm>
            <a:off x="518060" y="16174952"/>
            <a:ext cx="5773175" cy="747972"/>
          </a:xfrm>
          <a:prstGeom prst="rect">
            <a:avLst/>
          </a:prstGeom>
        </p:spPr>
        <p:txBody>
          <a:bodyPr wrap="square" lIns="187489" tIns="187489" rIns="187489" bIns="187489">
            <a:spAutoFit/>
          </a:bodyPr>
          <a:lstStyle>
            <a:lvl1pPr marL="0" indent="0">
              <a:buNone/>
              <a:defRPr sz="2400">
                <a:solidFill>
                  <a:schemeClr val="tx1"/>
                </a:solidFill>
                <a:latin typeface="Times New Roman" panose="02020603050405020304" pitchFamily="18" charset="0"/>
                <a:cs typeface="Times New Roman" panose="02020603050405020304" pitchFamily="18" charset="0"/>
              </a:defRPr>
            </a:lvl1pPr>
            <a:lvl2pPr marL="1218674" indent="-468721">
              <a:defRPr sz="2100">
                <a:latin typeface="Trebuchet MS" pitchFamily="34" charset="0"/>
              </a:defRPr>
            </a:lvl2pPr>
            <a:lvl3pPr marL="1687395" indent="-468721">
              <a:defRPr sz="2100">
                <a:latin typeface="Trebuchet MS" pitchFamily="34" charset="0"/>
              </a:defRPr>
            </a:lvl3pPr>
            <a:lvl4pPr marL="2202988" indent="-515593">
              <a:defRPr sz="2100">
                <a:latin typeface="Trebuchet MS" pitchFamily="34" charset="0"/>
              </a:defRPr>
            </a:lvl4pPr>
            <a:lvl5pPr marL="2577965" indent="-374977">
              <a:defRPr sz="2100">
                <a:latin typeface="Trebuchet MS" pitchFamily="34" charset="0"/>
              </a:defRPr>
            </a:lvl5pPr>
          </a:lstStyle>
          <a:p>
            <a:pPr lvl="0"/>
            <a:r>
              <a:rPr lang="en-US" dirty="0"/>
              <a:t>Enter your text here</a:t>
            </a:r>
          </a:p>
        </p:txBody>
      </p:sp>
      <p:sp>
        <p:nvSpPr>
          <p:cNvPr id="20" name="Text Placeholder 5"/>
          <p:cNvSpPr>
            <a:spLocks noGrp="1"/>
          </p:cNvSpPr>
          <p:nvPr>
            <p:ph type="body" sz="quarter" idx="20" hasCustomPrompt="1"/>
          </p:nvPr>
        </p:nvSpPr>
        <p:spPr>
          <a:xfrm>
            <a:off x="529391" y="15542881"/>
            <a:ext cx="5768619" cy="656336"/>
          </a:xfrm>
          <a:prstGeom prst="rect">
            <a:avLst/>
          </a:prstGeom>
          <a:noFill/>
        </p:spPr>
        <p:txBody>
          <a:bodyPr wrap="square" lIns="74996" tIns="74996" rIns="74996" bIns="74996" anchor="ctr" anchorCtr="0">
            <a:spAutoFit/>
          </a:bodyPr>
          <a:lstStyle>
            <a:lvl1pPr marL="0" indent="0" algn="ctr">
              <a:buNone/>
              <a:defRPr sz="3300" b="1" u="sng" baseline="0">
                <a:solidFill>
                  <a:schemeClr val="tx1"/>
                </a:solidFill>
              </a:defRPr>
            </a:lvl1pPr>
          </a:lstStyle>
          <a:p>
            <a:pPr lvl="0"/>
            <a:r>
              <a:rPr lang="en-US" dirty="0"/>
              <a:t>(click to add)  OBJECTIVES</a:t>
            </a:r>
          </a:p>
        </p:txBody>
      </p:sp>
      <p:sp>
        <p:nvSpPr>
          <p:cNvPr id="21" name="Text Placeholder 3"/>
          <p:cNvSpPr>
            <a:spLocks noGrp="1"/>
          </p:cNvSpPr>
          <p:nvPr>
            <p:ph type="body" sz="quarter" idx="21" hasCustomPrompt="1"/>
          </p:nvPr>
        </p:nvSpPr>
        <p:spPr>
          <a:xfrm>
            <a:off x="6650633" y="5912234"/>
            <a:ext cx="11892594" cy="747972"/>
          </a:xfrm>
          <a:prstGeom prst="rect">
            <a:avLst/>
          </a:prstGeom>
        </p:spPr>
        <p:txBody>
          <a:bodyPr wrap="square" lIns="187489" tIns="187489" rIns="187489" bIns="187489">
            <a:spAutoFit/>
          </a:bodyPr>
          <a:lstStyle>
            <a:lvl1pPr marL="0" indent="0">
              <a:buNone/>
              <a:defRPr sz="2400">
                <a:solidFill>
                  <a:schemeClr val="tx1"/>
                </a:solidFill>
                <a:latin typeface="Times New Roman" panose="02020603050405020304" pitchFamily="18" charset="0"/>
                <a:cs typeface="Times New Roman" panose="02020603050405020304" pitchFamily="18" charset="0"/>
              </a:defRPr>
            </a:lvl1pPr>
            <a:lvl2pPr marL="1218674" indent="-468721">
              <a:defRPr sz="2100">
                <a:latin typeface="Trebuchet MS" pitchFamily="34" charset="0"/>
              </a:defRPr>
            </a:lvl2pPr>
            <a:lvl3pPr marL="1687395" indent="-468721">
              <a:defRPr sz="2100">
                <a:latin typeface="Trebuchet MS" pitchFamily="34" charset="0"/>
              </a:defRPr>
            </a:lvl3pPr>
            <a:lvl4pPr marL="2202988" indent="-515593">
              <a:defRPr sz="2100">
                <a:latin typeface="Trebuchet MS" pitchFamily="34" charset="0"/>
              </a:defRPr>
            </a:lvl4pPr>
            <a:lvl5pPr marL="2577965" indent="-374977">
              <a:defRPr sz="2100">
                <a:latin typeface="Trebuchet MS" pitchFamily="34" charset="0"/>
              </a:defRPr>
            </a:lvl5pPr>
          </a:lstStyle>
          <a:p>
            <a:pPr lvl="0"/>
            <a:r>
              <a:rPr lang="en-US" dirty="0"/>
              <a:t>Enter your text here</a:t>
            </a:r>
          </a:p>
        </p:txBody>
      </p:sp>
      <p:sp>
        <p:nvSpPr>
          <p:cNvPr id="22" name="Text Placeholder 5"/>
          <p:cNvSpPr>
            <a:spLocks noGrp="1"/>
          </p:cNvSpPr>
          <p:nvPr>
            <p:ph type="body" sz="quarter" idx="22" hasCustomPrompt="1"/>
          </p:nvPr>
        </p:nvSpPr>
        <p:spPr>
          <a:xfrm>
            <a:off x="6650633" y="5162289"/>
            <a:ext cx="11892595" cy="656336"/>
          </a:xfrm>
          <a:prstGeom prst="rect">
            <a:avLst/>
          </a:prstGeom>
          <a:noFill/>
        </p:spPr>
        <p:txBody>
          <a:bodyPr wrap="square" lIns="74996" tIns="74996" rIns="74996" bIns="74996" anchor="ctr" anchorCtr="0">
            <a:spAutoFit/>
          </a:bodyPr>
          <a:lstStyle>
            <a:lvl1pPr marL="0" indent="0" algn="ctr">
              <a:buNone/>
              <a:defRPr sz="3300" b="1" u="sng" baseline="0">
                <a:solidFill>
                  <a:schemeClr val="tx1"/>
                </a:solidFill>
              </a:defRPr>
            </a:lvl1pPr>
          </a:lstStyle>
          <a:p>
            <a:pPr lvl="0"/>
            <a:r>
              <a:rPr lang="en-US" dirty="0"/>
              <a:t>(header)  MATERIALS &amp; METHODS</a:t>
            </a:r>
          </a:p>
        </p:txBody>
      </p:sp>
      <p:sp>
        <p:nvSpPr>
          <p:cNvPr id="23" name="Text Placeholder 3"/>
          <p:cNvSpPr>
            <a:spLocks noGrp="1"/>
          </p:cNvSpPr>
          <p:nvPr>
            <p:ph type="body" sz="quarter" idx="23" hasCustomPrompt="1"/>
          </p:nvPr>
        </p:nvSpPr>
        <p:spPr>
          <a:xfrm>
            <a:off x="6650633" y="23714639"/>
            <a:ext cx="11892595" cy="747972"/>
          </a:xfrm>
          <a:prstGeom prst="rect">
            <a:avLst/>
          </a:prstGeom>
        </p:spPr>
        <p:txBody>
          <a:bodyPr wrap="square" lIns="187489" tIns="187489" rIns="187489" bIns="187489">
            <a:spAutoFit/>
          </a:bodyPr>
          <a:lstStyle>
            <a:lvl1pPr marL="0" indent="0">
              <a:buNone/>
              <a:defRPr sz="2400">
                <a:solidFill>
                  <a:schemeClr val="tx1"/>
                </a:solidFill>
                <a:latin typeface="Times New Roman" panose="02020603050405020304" pitchFamily="18" charset="0"/>
                <a:cs typeface="Times New Roman" panose="02020603050405020304" pitchFamily="18" charset="0"/>
              </a:defRPr>
            </a:lvl1pPr>
            <a:lvl2pPr marL="1218674" indent="-468721">
              <a:defRPr sz="2100">
                <a:latin typeface="Trebuchet MS" pitchFamily="34" charset="0"/>
              </a:defRPr>
            </a:lvl2pPr>
            <a:lvl3pPr marL="1687395" indent="-468721">
              <a:defRPr sz="2100">
                <a:latin typeface="Trebuchet MS" pitchFamily="34" charset="0"/>
              </a:defRPr>
            </a:lvl3pPr>
            <a:lvl4pPr marL="2202988" indent="-515593">
              <a:defRPr sz="2100">
                <a:latin typeface="Trebuchet MS" pitchFamily="34" charset="0"/>
              </a:defRPr>
            </a:lvl4pPr>
            <a:lvl5pPr marL="2577965" indent="-374977">
              <a:defRPr sz="2100">
                <a:latin typeface="Trebuchet MS" pitchFamily="34" charset="0"/>
              </a:defRPr>
            </a:lvl5pPr>
          </a:lstStyle>
          <a:p>
            <a:pPr lvl="0"/>
            <a:r>
              <a:rPr lang="en-US" dirty="0"/>
              <a:t>Enter your text here</a:t>
            </a:r>
          </a:p>
        </p:txBody>
      </p:sp>
      <p:sp>
        <p:nvSpPr>
          <p:cNvPr id="24" name="Text Placeholder 5"/>
          <p:cNvSpPr>
            <a:spLocks noGrp="1"/>
          </p:cNvSpPr>
          <p:nvPr>
            <p:ph type="body" sz="quarter" idx="24" hasCustomPrompt="1"/>
          </p:nvPr>
        </p:nvSpPr>
        <p:spPr>
          <a:xfrm>
            <a:off x="6650633" y="23047456"/>
            <a:ext cx="11892595" cy="656336"/>
          </a:xfrm>
          <a:prstGeom prst="rect">
            <a:avLst/>
          </a:prstGeom>
          <a:noFill/>
        </p:spPr>
        <p:txBody>
          <a:bodyPr wrap="square" lIns="74996" tIns="74996" rIns="74996" bIns="74996" anchor="ctr" anchorCtr="0">
            <a:spAutoFit/>
          </a:bodyPr>
          <a:lstStyle>
            <a:lvl1pPr marL="0" indent="0" algn="ctr">
              <a:buNone/>
              <a:defRPr sz="3300" b="1" u="sng" baseline="0">
                <a:solidFill>
                  <a:schemeClr val="tx1"/>
                </a:solidFill>
              </a:defRPr>
            </a:lvl1pPr>
          </a:lstStyle>
          <a:p>
            <a:pPr lvl="0"/>
            <a:r>
              <a:rPr lang="en-US" dirty="0"/>
              <a:t>(click to add)  RESULTS</a:t>
            </a:r>
          </a:p>
        </p:txBody>
      </p:sp>
      <p:sp>
        <p:nvSpPr>
          <p:cNvPr id="25" name="Text Placeholder 5"/>
          <p:cNvSpPr>
            <a:spLocks noGrp="1"/>
          </p:cNvSpPr>
          <p:nvPr>
            <p:ph type="body" sz="quarter" idx="25" hasCustomPrompt="1"/>
          </p:nvPr>
        </p:nvSpPr>
        <p:spPr>
          <a:xfrm>
            <a:off x="18892159" y="5162289"/>
            <a:ext cx="5766642" cy="656336"/>
          </a:xfrm>
          <a:prstGeom prst="rect">
            <a:avLst/>
          </a:prstGeom>
          <a:noFill/>
        </p:spPr>
        <p:txBody>
          <a:bodyPr wrap="square" lIns="74996" tIns="74996" rIns="74996" bIns="74996" anchor="ctr" anchorCtr="0">
            <a:spAutoFit/>
          </a:bodyPr>
          <a:lstStyle>
            <a:lvl1pPr marL="0" indent="0" algn="ctr">
              <a:buNone/>
              <a:defRPr sz="3300" b="1" u="sng" baseline="0">
                <a:solidFill>
                  <a:schemeClr val="tx1"/>
                </a:solidFill>
              </a:defRPr>
            </a:lvl1pPr>
          </a:lstStyle>
          <a:p>
            <a:pPr lvl="0"/>
            <a:r>
              <a:rPr lang="en-US" dirty="0"/>
              <a:t>(click to add) CONCLUSIONS</a:t>
            </a:r>
          </a:p>
        </p:txBody>
      </p:sp>
      <p:sp>
        <p:nvSpPr>
          <p:cNvPr id="26" name="Text Placeholder 3"/>
          <p:cNvSpPr>
            <a:spLocks noGrp="1"/>
          </p:cNvSpPr>
          <p:nvPr>
            <p:ph type="body" sz="quarter" idx="26" hasCustomPrompt="1"/>
          </p:nvPr>
        </p:nvSpPr>
        <p:spPr>
          <a:xfrm>
            <a:off x="18892159" y="5912234"/>
            <a:ext cx="5766642" cy="747972"/>
          </a:xfrm>
          <a:prstGeom prst="rect">
            <a:avLst/>
          </a:prstGeom>
        </p:spPr>
        <p:txBody>
          <a:bodyPr wrap="square" lIns="187489" tIns="187489" rIns="187489" bIns="187489">
            <a:spAutoFit/>
          </a:bodyPr>
          <a:lstStyle>
            <a:lvl1pPr marL="0" indent="0">
              <a:buNone/>
              <a:defRPr sz="2400">
                <a:solidFill>
                  <a:schemeClr val="tx1"/>
                </a:solidFill>
                <a:latin typeface="Times New Roman" panose="02020603050405020304" pitchFamily="18" charset="0"/>
                <a:cs typeface="Times New Roman" panose="02020603050405020304" pitchFamily="18" charset="0"/>
              </a:defRPr>
            </a:lvl1pPr>
            <a:lvl2pPr marL="1218674" indent="-468721">
              <a:defRPr sz="2100">
                <a:latin typeface="Trebuchet MS" pitchFamily="34" charset="0"/>
              </a:defRPr>
            </a:lvl2pPr>
            <a:lvl3pPr marL="1687395" indent="-468721">
              <a:defRPr sz="2100">
                <a:latin typeface="Trebuchet MS" pitchFamily="34" charset="0"/>
              </a:defRPr>
            </a:lvl3pPr>
            <a:lvl4pPr marL="2202988" indent="-515593">
              <a:defRPr sz="2100">
                <a:latin typeface="Trebuchet MS" pitchFamily="34" charset="0"/>
              </a:defRPr>
            </a:lvl4pPr>
            <a:lvl5pPr marL="2577965" indent="-374977">
              <a:defRPr sz="2100">
                <a:latin typeface="Trebuchet MS" pitchFamily="34" charset="0"/>
              </a:defRPr>
            </a:lvl5pPr>
          </a:lstStyle>
          <a:p>
            <a:pPr lvl="0"/>
            <a:r>
              <a:rPr lang="en-US" dirty="0"/>
              <a:t>Enter your text here</a:t>
            </a:r>
          </a:p>
        </p:txBody>
      </p:sp>
      <p:sp>
        <p:nvSpPr>
          <p:cNvPr id="27" name="Text Placeholder 5"/>
          <p:cNvSpPr>
            <a:spLocks noGrp="1"/>
          </p:cNvSpPr>
          <p:nvPr>
            <p:ph type="body" sz="quarter" idx="27" hasCustomPrompt="1"/>
          </p:nvPr>
        </p:nvSpPr>
        <p:spPr>
          <a:xfrm>
            <a:off x="18892159" y="15608744"/>
            <a:ext cx="5766642" cy="656336"/>
          </a:xfrm>
          <a:prstGeom prst="rect">
            <a:avLst/>
          </a:prstGeom>
          <a:noFill/>
        </p:spPr>
        <p:txBody>
          <a:bodyPr wrap="square" lIns="74996" tIns="74996" rIns="74996" bIns="74996" anchor="ctr" anchorCtr="0">
            <a:spAutoFit/>
          </a:bodyPr>
          <a:lstStyle>
            <a:lvl1pPr marL="0" indent="0" algn="ctr">
              <a:buNone/>
              <a:defRPr sz="3300" b="1" u="sng" baseline="0">
                <a:solidFill>
                  <a:schemeClr val="tx1"/>
                </a:solidFill>
              </a:defRPr>
            </a:lvl1pPr>
          </a:lstStyle>
          <a:p>
            <a:pPr lvl="0"/>
            <a:r>
              <a:rPr lang="en-US" dirty="0"/>
              <a:t>(click to add) REFERENCES</a:t>
            </a:r>
          </a:p>
        </p:txBody>
      </p:sp>
      <p:sp>
        <p:nvSpPr>
          <p:cNvPr id="28" name="Text Placeholder 3"/>
          <p:cNvSpPr>
            <a:spLocks noGrp="1"/>
          </p:cNvSpPr>
          <p:nvPr>
            <p:ph type="body" sz="quarter" idx="28" hasCustomPrompt="1"/>
          </p:nvPr>
        </p:nvSpPr>
        <p:spPr>
          <a:xfrm>
            <a:off x="18913086" y="16275927"/>
            <a:ext cx="5724789" cy="747972"/>
          </a:xfrm>
          <a:prstGeom prst="rect">
            <a:avLst/>
          </a:prstGeom>
        </p:spPr>
        <p:txBody>
          <a:bodyPr wrap="square" lIns="187489" tIns="187489" rIns="187489" bIns="187489">
            <a:spAutoFit/>
          </a:bodyPr>
          <a:lstStyle>
            <a:lvl1pPr marL="0" indent="0">
              <a:buNone/>
              <a:defRPr sz="2400">
                <a:solidFill>
                  <a:schemeClr val="tx1"/>
                </a:solidFill>
                <a:latin typeface="Times New Roman" panose="02020603050405020304" pitchFamily="18" charset="0"/>
                <a:cs typeface="Times New Roman" panose="02020603050405020304" pitchFamily="18" charset="0"/>
              </a:defRPr>
            </a:lvl1pPr>
            <a:lvl2pPr marL="1218674" indent="-468721">
              <a:defRPr sz="2100">
                <a:latin typeface="Trebuchet MS" pitchFamily="34" charset="0"/>
              </a:defRPr>
            </a:lvl2pPr>
            <a:lvl3pPr marL="1687395" indent="-468721">
              <a:defRPr sz="2100">
                <a:latin typeface="Trebuchet MS" pitchFamily="34" charset="0"/>
              </a:defRPr>
            </a:lvl3pPr>
            <a:lvl4pPr marL="2202988" indent="-515593">
              <a:defRPr sz="2100">
                <a:latin typeface="Trebuchet MS" pitchFamily="34" charset="0"/>
              </a:defRPr>
            </a:lvl4pPr>
            <a:lvl5pPr marL="2577965" indent="-374977">
              <a:defRPr sz="2100">
                <a:latin typeface="Trebuchet MS" pitchFamily="34" charset="0"/>
              </a:defRPr>
            </a:lvl5pPr>
          </a:lstStyle>
          <a:p>
            <a:pPr lvl="0"/>
            <a:r>
              <a:rPr lang="en-US" dirty="0"/>
              <a:t>Enter your text here</a:t>
            </a:r>
          </a:p>
        </p:txBody>
      </p:sp>
      <p:sp>
        <p:nvSpPr>
          <p:cNvPr id="29" name="Text Placeholder 5"/>
          <p:cNvSpPr>
            <a:spLocks noGrp="1"/>
          </p:cNvSpPr>
          <p:nvPr>
            <p:ph type="body" sz="quarter" idx="29" hasCustomPrompt="1"/>
          </p:nvPr>
        </p:nvSpPr>
        <p:spPr>
          <a:xfrm>
            <a:off x="18892159" y="28580547"/>
            <a:ext cx="5766642" cy="659288"/>
          </a:xfrm>
          <a:prstGeom prst="rect">
            <a:avLst/>
          </a:prstGeom>
          <a:noFill/>
        </p:spPr>
        <p:txBody>
          <a:bodyPr wrap="square" lIns="74996" tIns="74996" rIns="74996" bIns="74996" anchor="ctr" anchorCtr="0">
            <a:spAutoFit/>
          </a:bodyPr>
          <a:lstStyle>
            <a:lvl1pPr marL="0" indent="0" algn="ctr">
              <a:buNone/>
              <a:defRPr sz="3300" b="1" u="sng" baseline="0">
                <a:solidFill>
                  <a:schemeClr val="tx1"/>
                </a:solidFill>
              </a:defRPr>
            </a:lvl1pPr>
          </a:lstStyle>
          <a:p>
            <a:pPr lvl="0"/>
            <a:r>
              <a:rPr lang="en-US" dirty="0"/>
              <a:t>(click to add) CONTACT</a:t>
            </a:r>
          </a:p>
        </p:txBody>
      </p:sp>
      <p:sp>
        <p:nvSpPr>
          <p:cNvPr id="30" name="Text Placeholder 3"/>
          <p:cNvSpPr>
            <a:spLocks noGrp="1"/>
          </p:cNvSpPr>
          <p:nvPr>
            <p:ph type="body" sz="quarter" idx="30" hasCustomPrompt="1"/>
          </p:nvPr>
        </p:nvSpPr>
        <p:spPr>
          <a:xfrm>
            <a:off x="18890715" y="29330961"/>
            <a:ext cx="5769531" cy="747972"/>
          </a:xfrm>
          <a:prstGeom prst="rect">
            <a:avLst/>
          </a:prstGeom>
        </p:spPr>
        <p:txBody>
          <a:bodyPr wrap="square" lIns="187489" tIns="187489" rIns="187489" bIns="187489">
            <a:spAutoFit/>
          </a:bodyPr>
          <a:lstStyle>
            <a:lvl1pPr marL="0" indent="0">
              <a:buNone/>
              <a:defRPr sz="2400">
                <a:solidFill>
                  <a:schemeClr val="tx1"/>
                </a:solidFill>
                <a:latin typeface="Times New Roman" panose="02020603050405020304" pitchFamily="18" charset="0"/>
                <a:cs typeface="Times New Roman" panose="02020603050405020304" pitchFamily="18" charset="0"/>
              </a:defRPr>
            </a:lvl1pPr>
            <a:lvl2pPr marL="1218674" indent="-468721">
              <a:defRPr sz="2100">
                <a:latin typeface="Trebuchet MS" pitchFamily="34" charset="0"/>
              </a:defRPr>
            </a:lvl2pPr>
            <a:lvl3pPr marL="1687395" indent="-468721">
              <a:defRPr sz="2100">
                <a:latin typeface="Trebuchet MS" pitchFamily="34" charset="0"/>
              </a:defRPr>
            </a:lvl3pPr>
            <a:lvl4pPr marL="2202988" indent="-515593">
              <a:defRPr sz="2100">
                <a:latin typeface="Trebuchet MS" pitchFamily="34" charset="0"/>
              </a:defRPr>
            </a:lvl4pPr>
            <a:lvl5pPr marL="2577965" indent="-374977">
              <a:defRPr sz="2100">
                <a:latin typeface="Trebuchet MS" pitchFamily="34" charset="0"/>
              </a:defRPr>
            </a:lvl5pPr>
          </a:lstStyle>
          <a:p>
            <a:pPr lvl="0"/>
            <a:r>
              <a:rPr lang="en-US" dirty="0"/>
              <a:t>Enter your text here</a:t>
            </a:r>
          </a:p>
        </p:txBody>
      </p:sp>
      <p:sp>
        <p:nvSpPr>
          <p:cNvPr id="31" name="Text Placeholder 76"/>
          <p:cNvSpPr>
            <a:spLocks noGrp="1"/>
          </p:cNvSpPr>
          <p:nvPr>
            <p:ph type="body" sz="quarter" idx="150" hasCustomPrompt="1"/>
          </p:nvPr>
        </p:nvSpPr>
        <p:spPr>
          <a:xfrm>
            <a:off x="3219687" y="3782130"/>
            <a:ext cx="18752664" cy="893086"/>
          </a:xfrm>
          <a:prstGeom prst="rect">
            <a:avLst/>
          </a:prstGeom>
        </p:spPr>
        <p:txBody>
          <a:bodyPr>
            <a:normAutofit/>
          </a:bodyPr>
          <a:lstStyle>
            <a:lvl1pPr marL="0" indent="0" algn="ctr">
              <a:buFontTx/>
              <a:buNone/>
              <a:defRPr sz="4800">
                <a:solidFill>
                  <a:schemeClr val="tx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32" name="Text Placeholder 76"/>
          <p:cNvSpPr>
            <a:spLocks noGrp="1"/>
          </p:cNvSpPr>
          <p:nvPr>
            <p:ph type="body" sz="quarter" idx="151" hasCustomPrompt="1"/>
          </p:nvPr>
        </p:nvSpPr>
        <p:spPr>
          <a:xfrm>
            <a:off x="3219687" y="2787276"/>
            <a:ext cx="18752664" cy="1280160"/>
          </a:xfrm>
          <a:prstGeom prst="rect">
            <a:avLst/>
          </a:prstGeom>
        </p:spPr>
        <p:txBody>
          <a:bodyPr anchor="t" anchorCtr="1">
            <a:noAutofit/>
          </a:bodyPr>
          <a:lstStyle>
            <a:lvl1pPr marL="0" indent="0" algn="ctr">
              <a:buFontTx/>
              <a:buNone/>
              <a:defRPr sz="6600" b="1">
                <a:solidFill>
                  <a:schemeClr val="tx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33" name="Text Placeholder 76"/>
          <p:cNvSpPr>
            <a:spLocks noGrp="1"/>
          </p:cNvSpPr>
          <p:nvPr>
            <p:ph type="body" sz="quarter" idx="153" hasCustomPrompt="1"/>
          </p:nvPr>
        </p:nvSpPr>
        <p:spPr>
          <a:xfrm>
            <a:off x="3219687" y="748466"/>
            <a:ext cx="18752664" cy="1637973"/>
          </a:xfrm>
          <a:prstGeom prst="rect">
            <a:avLst/>
          </a:prstGeom>
        </p:spPr>
        <p:txBody>
          <a:bodyPr anchor="t" anchorCtr="1">
            <a:noAutofit/>
          </a:bodyPr>
          <a:lstStyle>
            <a:lvl1pPr marL="0" indent="0" algn="ctr">
              <a:buFontTx/>
              <a:buNone/>
              <a:defRPr sz="9600" b="1">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Tree>
  </p:cSld>
  <p:clrMapOvr>
    <a:masterClrMapping/>
  </p:clrMapOvr>
  <p:extLst>
    <p:ext uri="{DCECCB84-F9BA-43D5-87BE-67443E8EF086}">
      <p15:sldGuideLst xmlns:p15="http://schemas.microsoft.com/office/powerpoint/2012/main">
        <p15:guide id="1" orient="horz" pos="2915"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wmf"/><Relationship Id="rId13" Type="http://schemas.openxmlformats.org/officeDocument/2006/relationships/image" Target="../media/image7.png"/><Relationship Id="rId3" Type="http://schemas.openxmlformats.org/officeDocument/2006/relationships/vmlDrawing" Target="../drawings/vmlDrawing1.vml"/><Relationship Id="rId7" Type="http://schemas.openxmlformats.org/officeDocument/2006/relationships/oleObject" Target="../embeddings/oleObject1.bin"/><Relationship Id="rId12" Type="http://schemas.openxmlformats.org/officeDocument/2006/relationships/image" Target="../media/image3.wmf"/><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oleObject" Target="../embeddings/oleObject3.bin"/><Relationship Id="rId5" Type="http://schemas.openxmlformats.org/officeDocument/2006/relationships/image" Target="../media/image5.png"/><Relationship Id="rId10" Type="http://schemas.openxmlformats.org/officeDocument/2006/relationships/image" Target="../media/image2.wmf"/><Relationship Id="rId4" Type="http://schemas.openxmlformats.org/officeDocument/2006/relationships/image" Target="../media/image4.png"/><Relationship Id="rId9" Type="http://schemas.openxmlformats.org/officeDocument/2006/relationships/oleObject" Target="../embeddings/oleObject2.bin"/><Relationship Id="rId14" Type="http://schemas.openxmlformats.org/officeDocument/2006/relationships/image" Target="../media/image8.png"/></Relationships>
</file>

<file path=ppt/slideMasters/_rels/slideMaster2.xml.rels><?xml version="1.0" encoding="UTF-8" standalone="yes"?>
<Relationships xmlns="http://schemas.openxmlformats.org/package/2006/relationships"><Relationship Id="rId8" Type="http://schemas.openxmlformats.org/officeDocument/2006/relationships/oleObject" Target="../embeddings/oleObject1.bin"/><Relationship Id="rId13" Type="http://schemas.openxmlformats.org/officeDocument/2006/relationships/image" Target="../media/image9.wmf"/><Relationship Id="rId18" Type="http://schemas.openxmlformats.org/officeDocument/2006/relationships/image" Target="../media/image12.jpeg"/><Relationship Id="rId3" Type="http://schemas.openxmlformats.org/officeDocument/2006/relationships/vmlDrawing" Target="../drawings/vmlDrawing2.vml"/><Relationship Id="rId7" Type="http://schemas.openxmlformats.org/officeDocument/2006/relationships/image" Target="../media/image6.png"/><Relationship Id="rId12" Type="http://schemas.openxmlformats.org/officeDocument/2006/relationships/oleObject" Target="../embeddings/oleObject4.bin"/><Relationship Id="rId17"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2.xml"/><Relationship Id="rId16" Type="http://schemas.openxmlformats.org/officeDocument/2006/relationships/image" Target="../media/image3.wmf"/><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2.wmf"/><Relationship Id="rId5" Type="http://schemas.openxmlformats.org/officeDocument/2006/relationships/image" Target="../media/image4.png"/><Relationship Id="rId15" Type="http://schemas.openxmlformats.org/officeDocument/2006/relationships/oleObject" Target="../embeddings/oleObject3.bin"/><Relationship Id="rId10" Type="http://schemas.openxmlformats.org/officeDocument/2006/relationships/oleObject" Target="../embeddings/oleObject2.bin"/><Relationship Id="rId4" Type="http://schemas.openxmlformats.org/officeDocument/2006/relationships/image" Target="../media/image10.png"/><Relationship Id="rId9" Type="http://schemas.openxmlformats.org/officeDocument/2006/relationships/image" Target="../media/image1.wmf"/><Relationship Id="rId14" Type="http://schemas.openxmlformats.org/officeDocument/2006/relationships/image" Target="../media/image1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6" name="Rounded Rectangle 35"/>
          <p:cNvSpPr/>
          <p:nvPr userDrawn="1"/>
        </p:nvSpPr>
        <p:spPr>
          <a:xfrm>
            <a:off x="572140" y="5113714"/>
            <a:ext cx="11844967" cy="29154138"/>
          </a:xfrm>
          <a:prstGeom prst="roundRect">
            <a:avLst>
              <a:gd name="adj" fmla="val 3559"/>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ounded Rectangle 39"/>
          <p:cNvSpPr/>
          <p:nvPr userDrawn="1"/>
        </p:nvSpPr>
        <p:spPr>
          <a:xfrm>
            <a:off x="12706849" y="5113714"/>
            <a:ext cx="11844967" cy="29154138"/>
          </a:xfrm>
          <a:prstGeom prst="roundRect">
            <a:avLst>
              <a:gd name="adj" fmla="val 3355"/>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41"/>
          <p:cNvGrpSpPr/>
          <p:nvPr userDrawn="1"/>
        </p:nvGrpSpPr>
        <p:grpSpPr>
          <a:xfrm>
            <a:off x="-14192" y="1382"/>
            <a:ext cx="25206230" cy="4572641"/>
            <a:chOff x="-14192" y="1382"/>
            <a:chExt cx="27451941" cy="4572641"/>
          </a:xfrm>
        </p:grpSpPr>
        <p:sp>
          <p:nvSpPr>
            <p:cNvPr id="43" name="Rectangle 16"/>
            <p:cNvSpPr/>
            <p:nvPr userDrawn="1"/>
          </p:nvSpPr>
          <p:spPr>
            <a:xfrm>
              <a:off x="4001" y="707797"/>
              <a:ext cx="27429212" cy="3866226"/>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32864 w 43891200"/>
                <a:gd name="connsiteY3" fmla="*/ 3330294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272584"/>
                <a:gd name="connsiteX1" fmla="*/ 43891200 w 43891200"/>
                <a:gd name="connsiteY1" fmla="*/ 0 h 7272584"/>
                <a:gd name="connsiteX2" fmla="*/ 43891200 w 43891200"/>
                <a:gd name="connsiteY2" fmla="*/ 7027483 h 7272584"/>
                <a:gd name="connsiteX3" fmla="*/ 37534349 w 43891200"/>
                <a:gd name="connsiteY3" fmla="*/ 5432466 h 7272584"/>
                <a:gd name="connsiteX4" fmla="*/ 21589306 w 43891200"/>
                <a:gd name="connsiteY4" fmla="*/ 3104512 h 7272584"/>
                <a:gd name="connsiteX5" fmla="*/ 84664 w 43891200"/>
                <a:gd name="connsiteY5" fmla="*/ 5531673 h 7272584"/>
                <a:gd name="connsiteX6" fmla="*/ 0 w 43891200"/>
                <a:gd name="connsiteY6" fmla="*/ 0 h 7272584"/>
                <a:gd name="connsiteX0" fmla="*/ 0 w 43891200"/>
                <a:gd name="connsiteY0" fmla="*/ 0 h 7027483"/>
                <a:gd name="connsiteX1" fmla="*/ 43891200 w 43891200"/>
                <a:gd name="connsiteY1" fmla="*/ 0 h 7027483"/>
                <a:gd name="connsiteX2" fmla="*/ 43891200 w 43891200"/>
                <a:gd name="connsiteY2" fmla="*/ 7027483 h 7027483"/>
                <a:gd name="connsiteX3" fmla="*/ 37534349 w 43891200"/>
                <a:gd name="connsiteY3" fmla="*/ 5432466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423313 w 43891200"/>
                <a:gd name="connsiteY4" fmla="*/ 3012175 h 7027483"/>
                <a:gd name="connsiteX5" fmla="*/ 84664 w 43891200"/>
                <a:gd name="connsiteY5" fmla="*/ 5531673 h 7027483"/>
                <a:gd name="connsiteX6" fmla="*/ 0 w 43891200"/>
                <a:gd name="connsiteY6" fmla="*/ 0 h 7027483"/>
                <a:gd name="connsiteX0" fmla="*/ 0 w 43891200"/>
                <a:gd name="connsiteY0" fmla="*/ 0 h 6029592"/>
                <a:gd name="connsiteX1" fmla="*/ 43891200 w 43891200"/>
                <a:gd name="connsiteY1" fmla="*/ 0 h 6029592"/>
                <a:gd name="connsiteX2" fmla="*/ 43852760 w 43891200"/>
                <a:gd name="connsiteY2" fmla="*/ 6029592 h 6029592"/>
                <a:gd name="connsiteX3" fmla="*/ 37534347 w 43891200"/>
                <a:gd name="connsiteY3" fmla="*/ 517930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36342689 w 43891200"/>
                <a:gd name="connsiteY3" fmla="*/ 446652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79664"/>
                <a:gd name="connsiteX1" fmla="*/ 43891200 w 43891200"/>
                <a:gd name="connsiteY1" fmla="*/ 0 h 6079664"/>
                <a:gd name="connsiteX2" fmla="*/ 43852760 w 43891200"/>
                <a:gd name="connsiteY2" fmla="*/ 6029592 h 6079664"/>
                <a:gd name="connsiteX3" fmla="*/ 21423313 w 43891200"/>
                <a:gd name="connsiteY3" fmla="*/ 3012175 h 6079664"/>
                <a:gd name="connsiteX4" fmla="*/ 84664 w 43891200"/>
                <a:gd name="connsiteY4" fmla="*/ 5531673 h 6079664"/>
                <a:gd name="connsiteX5" fmla="*/ 0 w 43891200"/>
                <a:gd name="connsiteY5" fmla="*/ 0 h 6079664"/>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5887037"/>
                <a:gd name="connsiteX1" fmla="*/ 43891200 w 43891200"/>
                <a:gd name="connsiteY1" fmla="*/ 0 h 5887037"/>
                <a:gd name="connsiteX2" fmla="*/ 43814321 w 43891200"/>
                <a:gd name="connsiteY2" fmla="*/ 5887037 h 5887037"/>
                <a:gd name="connsiteX3" fmla="*/ 21423313 w 43891200"/>
                <a:gd name="connsiteY3" fmla="*/ 3012175 h 5887037"/>
                <a:gd name="connsiteX4" fmla="*/ 84664 w 43891200"/>
                <a:gd name="connsiteY4" fmla="*/ 5531673 h 5887037"/>
                <a:gd name="connsiteX5" fmla="*/ 0 w 43891200"/>
                <a:gd name="connsiteY5" fmla="*/ 0 h 5887037"/>
                <a:gd name="connsiteX0" fmla="*/ 0 w 43891200"/>
                <a:gd name="connsiteY0" fmla="*/ 0 h 5745966"/>
                <a:gd name="connsiteX1" fmla="*/ 43891200 w 43891200"/>
                <a:gd name="connsiteY1" fmla="*/ 0 h 5745966"/>
                <a:gd name="connsiteX2" fmla="*/ 43814319 w 43891200"/>
                <a:gd name="connsiteY2" fmla="*/ 5745966 h 5745966"/>
                <a:gd name="connsiteX3" fmla="*/ 21423313 w 43891200"/>
                <a:gd name="connsiteY3" fmla="*/ 3012175 h 5745966"/>
                <a:gd name="connsiteX4" fmla="*/ 84664 w 43891200"/>
                <a:gd name="connsiteY4" fmla="*/ 5531673 h 5745966"/>
                <a:gd name="connsiteX5" fmla="*/ 0 w 43891200"/>
                <a:gd name="connsiteY5" fmla="*/ 0 h 5745966"/>
                <a:gd name="connsiteX0" fmla="*/ 0 w 43891200"/>
                <a:gd name="connsiteY0" fmla="*/ 0 h 5774180"/>
                <a:gd name="connsiteX1" fmla="*/ 43891200 w 43891200"/>
                <a:gd name="connsiteY1" fmla="*/ 0 h 5774180"/>
                <a:gd name="connsiteX2" fmla="*/ 43814319 w 43891200"/>
                <a:gd name="connsiteY2" fmla="*/ 5774180 h 5774180"/>
                <a:gd name="connsiteX3" fmla="*/ 21423313 w 43891200"/>
                <a:gd name="connsiteY3" fmla="*/ 3012175 h 5774180"/>
                <a:gd name="connsiteX4" fmla="*/ 84664 w 43891200"/>
                <a:gd name="connsiteY4" fmla="*/ 5531673 h 5774180"/>
                <a:gd name="connsiteX5" fmla="*/ 0 w 43891200"/>
                <a:gd name="connsiteY5" fmla="*/ 0 h 5774180"/>
                <a:gd name="connsiteX0" fmla="*/ 6633 w 43897833"/>
                <a:gd name="connsiteY0" fmla="*/ 0 h 5774180"/>
                <a:gd name="connsiteX1" fmla="*/ 43897833 w 43897833"/>
                <a:gd name="connsiteY1" fmla="*/ 0 h 5774180"/>
                <a:gd name="connsiteX2" fmla="*/ 43820952 w 43897833"/>
                <a:gd name="connsiteY2" fmla="*/ 5774180 h 5774180"/>
                <a:gd name="connsiteX3" fmla="*/ 21429946 w 43897833"/>
                <a:gd name="connsiteY3" fmla="*/ 3012175 h 5774180"/>
                <a:gd name="connsiteX4" fmla="*/ 0 w 43897833"/>
                <a:gd name="connsiteY4" fmla="*/ 5757386 h 5774180"/>
                <a:gd name="connsiteX5" fmla="*/ 6633 w 43897833"/>
                <a:gd name="connsiteY5" fmla="*/ 0 h 5774180"/>
                <a:gd name="connsiteX0" fmla="*/ 6633 w 43897833"/>
                <a:gd name="connsiteY0" fmla="*/ 0 h 5785600"/>
                <a:gd name="connsiteX1" fmla="*/ 43897833 w 43897833"/>
                <a:gd name="connsiteY1" fmla="*/ 0 h 5785600"/>
                <a:gd name="connsiteX2" fmla="*/ 43820952 w 43897833"/>
                <a:gd name="connsiteY2" fmla="*/ 5774180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97833"/>
                <a:gd name="connsiteY0" fmla="*/ 0 h 5785600"/>
                <a:gd name="connsiteX1" fmla="*/ 43897833 w 43897833"/>
                <a:gd name="connsiteY1" fmla="*/ 0 h 5785600"/>
                <a:gd name="connsiteX2" fmla="*/ 43829914 w 43897833"/>
                <a:gd name="connsiteY2" fmla="*/ 5757562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84390"/>
                <a:gd name="connsiteY0" fmla="*/ 4153 h 5789753"/>
                <a:gd name="connsiteX1" fmla="*/ 43884390 w 43884390"/>
                <a:gd name="connsiteY1" fmla="*/ 0 h 5789753"/>
                <a:gd name="connsiteX2" fmla="*/ 43829914 w 43884390"/>
                <a:gd name="connsiteY2" fmla="*/ 5761715 h 5789753"/>
                <a:gd name="connsiteX3" fmla="*/ 21429946 w 43884390"/>
                <a:gd name="connsiteY3" fmla="*/ 3016328 h 5789753"/>
                <a:gd name="connsiteX4" fmla="*/ 0 w 43884390"/>
                <a:gd name="connsiteY4" fmla="*/ 5789753 h 5789753"/>
                <a:gd name="connsiteX5" fmla="*/ 6633 w 43884390"/>
                <a:gd name="connsiteY5" fmla="*/ 4153 h 5789753"/>
                <a:gd name="connsiteX0" fmla="*/ 6633 w 43884392"/>
                <a:gd name="connsiteY0" fmla="*/ 0 h 5785600"/>
                <a:gd name="connsiteX1" fmla="*/ 43884392 w 43884392"/>
                <a:gd name="connsiteY1" fmla="*/ 1 h 5785600"/>
                <a:gd name="connsiteX2" fmla="*/ 43829914 w 43884392"/>
                <a:gd name="connsiteY2" fmla="*/ 5757562 h 5785600"/>
                <a:gd name="connsiteX3" fmla="*/ 21429946 w 43884392"/>
                <a:gd name="connsiteY3" fmla="*/ 3012175 h 5785600"/>
                <a:gd name="connsiteX4" fmla="*/ 0 w 43884392"/>
                <a:gd name="connsiteY4" fmla="*/ 5785600 h 5785600"/>
                <a:gd name="connsiteX5" fmla="*/ 6633 w 43884392"/>
                <a:gd name="connsiteY5" fmla="*/ 0 h 5785600"/>
                <a:gd name="connsiteX0" fmla="*/ 6633 w 43876785"/>
                <a:gd name="connsiteY0" fmla="*/ 7053 h 5792653"/>
                <a:gd name="connsiteX1" fmla="*/ 43876785 w 43876785"/>
                <a:gd name="connsiteY1" fmla="*/ 0 h 5792653"/>
                <a:gd name="connsiteX2" fmla="*/ 43829914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64377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44088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801199"/>
                <a:gd name="connsiteX1" fmla="*/ 43876785 w 43876785"/>
                <a:gd name="connsiteY1" fmla="*/ 0 h 5801199"/>
                <a:gd name="connsiteX2" fmla="*/ 43831664 w 43876785"/>
                <a:gd name="connsiteY2" fmla="*/ 5801199 h 5801199"/>
                <a:gd name="connsiteX3" fmla="*/ 21923799 w 43876785"/>
                <a:gd name="connsiteY3" fmla="*/ 3009824 h 5801199"/>
                <a:gd name="connsiteX4" fmla="*/ 0 w 43876785"/>
                <a:gd name="connsiteY4" fmla="*/ 5792653 h 5801199"/>
                <a:gd name="connsiteX5" fmla="*/ 6633 w 43876785"/>
                <a:gd name="connsiteY5" fmla="*/ 7053 h 5801199"/>
                <a:gd name="connsiteX0" fmla="*/ 6633 w 43876785"/>
                <a:gd name="connsiteY0" fmla="*/ 7053 h 5811651"/>
                <a:gd name="connsiteX1" fmla="*/ 43876785 w 43876785"/>
                <a:gd name="connsiteY1" fmla="*/ 0 h 5811651"/>
                <a:gd name="connsiteX2" fmla="*/ 43826110 w 43876785"/>
                <a:gd name="connsiteY2" fmla="*/ 5811651 h 5811651"/>
                <a:gd name="connsiteX3" fmla="*/ 21923799 w 43876785"/>
                <a:gd name="connsiteY3" fmla="*/ 3009824 h 5811651"/>
                <a:gd name="connsiteX4" fmla="*/ 0 w 43876785"/>
                <a:gd name="connsiteY4" fmla="*/ 5792653 h 5811651"/>
                <a:gd name="connsiteX5" fmla="*/ 6633 w 43876785"/>
                <a:gd name="connsiteY5" fmla="*/ 7053 h 5811651"/>
                <a:gd name="connsiteX0" fmla="*/ -1 w 43870151"/>
                <a:gd name="connsiteY0" fmla="*/ 7053 h 5818785"/>
                <a:gd name="connsiteX1" fmla="*/ 43870151 w 43870151"/>
                <a:gd name="connsiteY1" fmla="*/ 0 h 5818785"/>
                <a:gd name="connsiteX2" fmla="*/ 43819476 w 43870151"/>
                <a:gd name="connsiteY2" fmla="*/ 5811651 h 5818785"/>
                <a:gd name="connsiteX3" fmla="*/ 21917165 w 43870151"/>
                <a:gd name="connsiteY3" fmla="*/ 3009824 h 5818785"/>
                <a:gd name="connsiteX4" fmla="*/ 4477 w 43870151"/>
                <a:gd name="connsiteY4" fmla="*/ 5818785 h 5818785"/>
                <a:gd name="connsiteX5" fmla="*/ -1 w 43870151"/>
                <a:gd name="connsiteY5" fmla="*/ 7053 h 5818785"/>
                <a:gd name="connsiteX0" fmla="*/ 239 w 43870391"/>
                <a:gd name="connsiteY0" fmla="*/ 7053 h 5814778"/>
                <a:gd name="connsiteX1" fmla="*/ 43870391 w 43870391"/>
                <a:gd name="connsiteY1" fmla="*/ 0 h 5814778"/>
                <a:gd name="connsiteX2" fmla="*/ 43819716 w 43870391"/>
                <a:gd name="connsiteY2" fmla="*/ 5811651 h 5814778"/>
                <a:gd name="connsiteX3" fmla="*/ 21917405 w 43870391"/>
                <a:gd name="connsiteY3" fmla="*/ 3009824 h 5814778"/>
                <a:gd name="connsiteX4" fmla="*/ 457 w 43870391"/>
                <a:gd name="connsiteY4" fmla="*/ 5814778 h 5814778"/>
                <a:gd name="connsiteX5" fmla="*/ 239 w 43870391"/>
                <a:gd name="connsiteY5" fmla="*/ 7053 h 5814778"/>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806763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42825"/>
                <a:gd name="connsiteY0" fmla="*/ 7053 h 5811651"/>
                <a:gd name="connsiteX1" fmla="*/ 43842825 w 43842825"/>
                <a:gd name="connsiteY1" fmla="*/ 0 h 5811651"/>
                <a:gd name="connsiteX2" fmla="*/ 43819716 w 43842825"/>
                <a:gd name="connsiteY2" fmla="*/ 5811651 h 5811651"/>
                <a:gd name="connsiteX3" fmla="*/ 21917405 w 43842825"/>
                <a:gd name="connsiteY3" fmla="*/ 3009824 h 5811651"/>
                <a:gd name="connsiteX4" fmla="*/ 457 w 43842825"/>
                <a:gd name="connsiteY4" fmla="*/ 5798748 h 5811651"/>
                <a:gd name="connsiteX5" fmla="*/ 239 w 43842825"/>
                <a:gd name="connsiteY5" fmla="*/ 7053 h 5811651"/>
                <a:gd name="connsiteX0" fmla="*/ 239 w 43824446"/>
                <a:gd name="connsiteY0" fmla="*/ 7053 h 5811651"/>
                <a:gd name="connsiteX1" fmla="*/ 43824446 w 43824446"/>
                <a:gd name="connsiteY1" fmla="*/ 0 h 5811651"/>
                <a:gd name="connsiteX2" fmla="*/ 43819716 w 43824446"/>
                <a:gd name="connsiteY2" fmla="*/ 5811651 h 5811651"/>
                <a:gd name="connsiteX3" fmla="*/ 21917405 w 43824446"/>
                <a:gd name="connsiteY3" fmla="*/ 3009824 h 5811651"/>
                <a:gd name="connsiteX4" fmla="*/ 457 w 43824446"/>
                <a:gd name="connsiteY4" fmla="*/ 5798748 h 5811651"/>
                <a:gd name="connsiteX5" fmla="*/ 239 w 43824446"/>
                <a:gd name="connsiteY5" fmla="*/ 7053 h 5811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24446" h="5811651">
                  <a:moveTo>
                    <a:pt x="239" y="7053"/>
                  </a:moveTo>
                  <a:lnTo>
                    <a:pt x="43824446" y="0"/>
                  </a:lnTo>
                  <a:cubicBezTo>
                    <a:pt x="43822869" y="1937217"/>
                    <a:pt x="43821293" y="3874434"/>
                    <a:pt x="43819716" y="5811651"/>
                  </a:cubicBezTo>
                  <a:cubicBezTo>
                    <a:pt x="38268362" y="4032785"/>
                    <a:pt x="30438085" y="2966157"/>
                    <a:pt x="21917405" y="3009824"/>
                  </a:cubicBezTo>
                  <a:cubicBezTo>
                    <a:pt x="14614291" y="3047251"/>
                    <a:pt x="6453731" y="3277510"/>
                    <a:pt x="457" y="5798748"/>
                  </a:cubicBezTo>
                  <a:cubicBezTo>
                    <a:pt x="-1036" y="3861504"/>
                    <a:pt x="1732" y="1944297"/>
                    <a:pt x="239" y="7053"/>
                  </a:cubicBezTo>
                  <a:close/>
                </a:path>
              </a:pathLst>
            </a:custGeom>
            <a:gradFill flip="none" rotWithShape="1">
              <a:gsLst>
                <a:gs pos="0">
                  <a:schemeClr val="accent6"/>
                </a:gs>
                <a:gs pos="100000">
                  <a:schemeClr val="accent4"/>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Rectangle 16"/>
            <p:cNvSpPr/>
            <p:nvPr userDrawn="1"/>
          </p:nvSpPr>
          <p:spPr>
            <a:xfrm>
              <a:off x="-4323" y="5744"/>
              <a:ext cx="27440229" cy="4555641"/>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968081"/>
                <a:gd name="connsiteY0" fmla="*/ 0 h 6688809"/>
                <a:gd name="connsiteX1" fmla="*/ 43891200 w 43968081"/>
                <a:gd name="connsiteY1" fmla="*/ 0 h 6688809"/>
                <a:gd name="connsiteX2" fmla="*/ 43968081 w 43968081"/>
                <a:gd name="connsiteY2" fmla="*/ 6358199 h 6688809"/>
                <a:gd name="connsiteX3" fmla="*/ 21448200 w 43968081"/>
                <a:gd name="connsiteY3" fmla="*/ 3838305 h 6688809"/>
                <a:gd name="connsiteX4" fmla="*/ 28221 w 43968081"/>
                <a:gd name="connsiteY4" fmla="*/ 6688809 h 6688809"/>
                <a:gd name="connsiteX5" fmla="*/ 0 w 43968081"/>
                <a:gd name="connsiteY5" fmla="*/ 0 h 6688809"/>
                <a:gd name="connsiteX0" fmla="*/ 0 w 43891200"/>
                <a:gd name="connsiteY0" fmla="*/ 0 h 6688809"/>
                <a:gd name="connsiteX1" fmla="*/ 43891200 w 43891200"/>
                <a:gd name="connsiteY1" fmla="*/ 0 h 6688809"/>
                <a:gd name="connsiteX2" fmla="*/ 43793664 w 43891200"/>
                <a:gd name="connsiteY2" fmla="*/ 6218350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91200"/>
                <a:gd name="connsiteY0" fmla="*/ 0 h 6688809"/>
                <a:gd name="connsiteX1" fmla="*/ 43891200 w 43891200"/>
                <a:gd name="connsiteY1" fmla="*/ 0 h 6688809"/>
                <a:gd name="connsiteX2" fmla="*/ 43823938 w 43891200"/>
                <a:gd name="connsiteY2" fmla="*/ 6183672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23938"/>
                <a:gd name="connsiteY0" fmla="*/ 0 h 6688809"/>
                <a:gd name="connsiteX1" fmla="*/ 43800376 w 43823938"/>
                <a:gd name="connsiteY1" fmla="*/ 0 h 6688809"/>
                <a:gd name="connsiteX2" fmla="*/ 43823938 w 43823938"/>
                <a:gd name="connsiteY2" fmla="*/ 6183672 h 6688809"/>
                <a:gd name="connsiteX3" fmla="*/ 21448200 w 43823938"/>
                <a:gd name="connsiteY3" fmla="*/ 3838305 h 6688809"/>
                <a:gd name="connsiteX4" fmla="*/ 28221 w 43823938"/>
                <a:gd name="connsiteY4" fmla="*/ 6688809 h 6688809"/>
                <a:gd name="connsiteX5" fmla="*/ 0 w 43823938"/>
                <a:gd name="connsiteY5" fmla="*/ 0 h 6688809"/>
                <a:gd name="connsiteX0" fmla="*/ 0 w 43883631"/>
                <a:gd name="connsiteY0" fmla="*/ 0 h 6688809"/>
                <a:gd name="connsiteX1" fmla="*/ 43883631 w 43883631"/>
                <a:gd name="connsiteY1" fmla="*/ 41614 h 6688809"/>
                <a:gd name="connsiteX2" fmla="*/ 43823938 w 43883631"/>
                <a:gd name="connsiteY2" fmla="*/ 6183672 h 6688809"/>
                <a:gd name="connsiteX3" fmla="*/ 21448200 w 43883631"/>
                <a:gd name="connsiteY3" fmla="*/ 3838305 h 6688809"/>
                <a:gd name="connsiteX4" fmla="*/ 28221 w 43883631"/>
                <a:gd name="connsiteY4" fmla="*/ 6688809 h 6688809"/>
                <a:gd name="connsiteX5" fmla="*/ 0 w 43883631"/>
                <a:gd name="connsiteY5" fmla="*/ 0 h 6688809"/>
                <a:gd name="connsiteX0" fmla="*/ 0 w 43876062"/>
                <a:gd name="connsiteY0" fmla="*/ 0 h 6688809"/>
                <a:gd name="connsiteX1" fmla="*/ 43876062 w 43876062"/>
                <a:gd name="connsiteY1" fmla="*/ 6936 h 6688809"/>
                <a:gd name="connsiteX2" fmla="*/ 43823938 w 43876062"/>
                <a:gd name="connsiteY2" fmla="*/ 6183672 h 6688809"/>
                <a:gd name="connsiteX3" fmla="*/ 21448200 w 43876062"/>
                <a:gd name="connsiteY3" fmla="*/ 3838305 h 6688809"/>
                <a:gd name="connsiteX4" fmla="*/ 28221 w 43876062"/>
                <a:gd name="connsiteY4" fmla="*/ 6688809 h 6688809"/>
                <a:gd name="connsiteX5" fmla="*/ 0 w 43876062"/>
                <a:gd name="connsiteY5" fmla="*/ 0 h 6688809"/>
                <a:gd name="connsiteX0" fmla="*/ 0 w 43883634"/>
                <a:gd name="connsiteY0" fmla="*/ 6936 h 6695745"/>
                <a:gd name="connsiteX1" fmla="*/ 43883634 w 43883634"/>
                <a:gd name="connsiteY1" fmla="*/ 0 h 6695745"/>
                <a:gd name="connsiteX2" fmla="*/ 43823938 w 43883634"/>
                <a:gd name="connsiteY2" fmla="*/ 6190608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6368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871047 w 43883634"/>
                <a:gd name="connsiteY3" fmla="*/ 3810016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2633 w 43883634"/>
                <a:gd name="connsiteY3" fmla="*/ 3782129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1837"/>
                <a:gd name="connsiteX1" fmla="*/ 43883634 w 43883634"/>
                <a:gd name="connsiteY1" fmla="*/ 0 h 6691837"/>
                <a:gd name="connsiteX2" fmla="*/ 43827740 w 43883634"/>
                <a:gd name="connsiteY2" fmla="*/ 6180150 h 6691837"/>
                <a:gd name="connsiteX3" fmla="*/ 21911623 w 43883634"/>
                <a:gd name="connsiteY3" fmla="*/ 3791425 h 6691837"/>
                <a:gd name="connsiteX4" fmla="*/ 66513 w 43883634"/>
                <a:gd name="connsiteY4" fmla="*/ 6691837 h 6691837"/>
                <a:gd name="connsiteX5" fmla="*/ 0 w 43883634"/>
                <a:gd name="connsiteY5" fmla="*/ 6936 h 6691837"/>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23933 w 43834140"/>
                <a:gd name="connsiteY0" fmla="*/ 15369 h 6695746"/>
                <a:gd name="connsiteX1" fmla="*/ 43834140 w 43834140"/>
                <a:gd name="connsiteY1" fmla="*/ 0 h 6695746"/>
                <a:gd name="connsiteX2" fmla="*/ 43778245 w 43834140"/>
                <a:gd name="connsiteY2" fmla="*/ 5777889 h 6695746"/>
                <a:gd name="connsiteX3" fmla="*/ 21862129 w 43834140"/>
                <a:gd name="connsiteY3" fmla="*/ 3791425 h 6695746"/>
                <a:gd name="connsiteX4" fmla="*/ 0 w 43834140"/>
                <a:gd name="connsiteY4" fmla="*/ 6695746 h 6695746"/>
                <a:gd name="connsiteX5" fmla="*/ 23933 w 43834140"/>
                <a:gd name="connsiteY5" fmla="*/ 15369 h 6695746"/>
                <a:gd name="connsiteX0" fmla="*/ 1414 w 43848334"/>
                <a:gd name="connsiteY0" fmla="*/ 15369 h 6695746"/>
                <a:gd name="connsiteX1" fmla="*/ 43848334 w 43848334"/>
                <a:gd name="connsiteY1" fmla="*/ 0 h 6695746"/>
                <a:gd name="connsiteX2" fmla="*/ 43792439 w 43848334"/>
                <a:gd name="connsiteY2" fmla="*/ 5777889 h 6695746"/>
                <a:gd name="connsiteX3" fmla="*/ 21876323 w 43848334"/>
                <a:gd name="connsiteY3" fmla="*/ 3791425 h 6695746"/>
                <a:gd name="connsiteX4" fmla="*/ 14194 w 43848334"/>
                <a:gd name="connsiteY4" fmla="*/ 6695746 h 6695746"/>
                <a:gd name="connsiteX5" fmla="*/ 1414 w 43848334"/>
                <a:gd name="connsiteY5" fmla="*/ 15369 h 6695746"/>
                <a:gd name="connsiteX0" fmla="*/ 1414 w 43792439"/>
                <a:gd name="connsiteY0" fmla="*/ 6936 h 6687313"/>
                <a:gd name="connsiteX1" fmla="*/ 43729019 w 43792439"/>
                <a:gd name="connsiteY1" fmla="*/ 0 h 6687313"/>
                <a:gd name="connsiteX2" fmla="*/ 43792439 w 43792439"/>
                <a:gd name="connsiteY2" fmla="*/ 5769456 h 6687313"/>
                <a:gd name="connsiteX3" fmla="*/ 21876323 w 43792439"/>
                <a:gd name="connsiteY3" fmla="*/ 3782992 h 6687313"/>
                <a:gd name="connsiteX4" fmla="*/ 14194 w 43792439"/>
                <a:gd name="connsiteY4" fmla="*/ 6687313 h 6687313"/>
                <a:gd name="connsiteX5" fmla="*/ 1414 w 43792439"/>
                <a:gd name="connsiteY5" fmla="*/ 6936 h 6687313"/>
                <a:gd name="connsiteX0" fmla="*/ 1414 w 43792439"/>
                <a:gd name="connsiteY0" fmla="*/ 0 h 6680377"/>
                <a:gd name="connsiteX1" fmla="*/ 43600524 w 43792439"/>
                <a:gd name="connsiteY1" fmla="*/ 77395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2439"/>
                <a:gd name="connsiteY0" fmla="*/ 0 h 6680377"/>
                <a:gd name="connsiteX1" fmla="*/ 43683128 w 43792439"/>
                <a:gd name="connsiteY1" fmla="*/ 119561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3 w 43793267"/>
                <a:gd name="connsiteY3" fmla="*/ 3776056 h 6680377"/>
                <a:gd name="connsiteX4" fmla="*/ 14194 w 43793267"/>
                <a:gd name="connsiteY4" fmla="*/ 6680377 h 6680377"/>
                <a:gd name="connsiteX5" fmla="*/ 1414 w 43793267"/>
                <a:gd name="connsiteY5" fmla="*/ 0 h 6680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793267" h="6680377">
                  <a:moveTo>
                    <a:pt x="1414" y="0"/>
                  </a:moveTo>
                  <a:lnTo>
                    <a:pt x="43793267" y="1497"/>
                  </a:lnTo>
                  <a:cubicBezTo>
                    <a:pt x="43793267" y="2343991"/>
                    <a:pt x="43792439" y="3420026"/>
                    <a:pt x="43792439" y="5762520"/>
                  </a:cubicBezTo>
                  <a:cubicBezTo>
                    <a:pt x="38990659" y="4549272"/>
                    <a:pt x="29172697" y="3623080"/>
                    <a:pt x="21876323" y="3776056"/>
                  </a:cubicBezTo>
                  <a:cubicBezTo>
                    <a:pt x="14579949" y="3929032"/>
                    <a:pt x="6467468" y="4159139"/>
                    <a:pt x="14194" y="6680377"/>
                  </a:cubicBezTo>
                  <a:cubicBezTo>
                    <a:pt x="22172" y="4453585"/>
                    <a:pt x="-6564" y="2226792"/>
                    <a:pt x="1414" y="0"/>
                  </a:cubicBezTo>
                  <a:close/>
                </a:path>
              </a:pathLst>
            </a:custGeom>
            <a:gradFill flip="none" rotWithShape="1">
              <a:gsLst>
                <a:gs pos="0">
                  <a:schemeClr val="accent6"/>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Rectangle 15"/>
            <p:cNvSpPr/>
            <p:nvPr userDrawn="1"/>
          </p:nvSpPr>
          <p:spPr>
            <a:xfrm>
              <a:off x="-14192" y="1382"/>
              <a:ext cx="27451941" cy="4570665"/>
            </a:xfrm>
            <a:custGeom>
              <a:avLst/>
              <a:gdLst>
                <a:gd name="connsiteX0" fmla="*/ 0 w 43891200"/>
                <a:gd name="connsiteY0" fmla="*/ 0 h 2171777"/>
                <a:gd name="connsiteX1" fmla="*/ 43891200 w 43891200"/>
                <a:gd name="connsiteY1" fmla="*/ 0 h 2171777"/>
                <a:gd name="connsiteX2" fmla="*/ 43891200 w 43891200"/>
                <a:gd name="connsiteY2" fmla="*/ 2171777 h 2171777"/>
                <a:gd name="connsiteX3" fmla="*/ 0 w 43891200"/>
                <a:gd name="connsiteY3" fmla="*/ 2171777 h 2171777"/>
                <a:gd name="connsiteX4" fmla="*/ 0 w 43891200"/>
                <a:gd name="connsiteY4" fmla="*/ 0 h 2171777"/>
                <a:gd name="connsiteX0" fmla="*/ 0 w 43891200"/>
                <a:gd name="connsiteY0" fmla="*/ 0 h 2171777"/>
                <a:gd name="connsiteX1" fmla="*/ 43891200 w 43891200"/>
                <a:gd name="connsiteY1" fmla="*/ 0 h 2171777"/>
                <a:gd name="connsiteX2" fmla="*/ 43891200 w 43891200"/>
                <a:gd name="connsiteY2" fmla="*/ 2171777 h 2171777"/>
                <a:gd name="connsiteX3" fmla="*/ 21843298 w 43891200"/>
                <a:gd name="connsiteY3" fmla="*/ 2143554 h 2171777"/>
                <a:gd name="connsiteX4" fmla="*/ 0 w 43891200"/>
                <a:gd name="connsiteY4" fmla="*/ 2171777 h 2171777"/>
                <a:gd name="connsiteX5" fmla="*/ 0 w 43891200"/>
                <a:gd name="connsiteY5" fmla="*/ 0 h 2171777"/>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691988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778314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83162"/>
                <a:gd name="connsiteX1" fmla="*/ 43891200 w 43891200"/>
                <a:gd name="connsiteY1" fmla="*/ 0 h 5383162"/>
                <a:gd name="connsiteX2" fmla="*/ 43891197 w 43891200"/>
                <a:gd name="connsiteY2" fmla="*/ 2143554 h 5383162"/>
                <a:gd name="connsiteX3" fmla="*/ 21843298 w 43891200"/>
                <a:gd name="connsiteY3" fmla="*/ 1381537 h 5383162"/>
                <a:gd name="connsiteX4" fmla="*/ 12981 w 43891200"/>
                <a:gd name="connsiteY4" fmla="*/ 5383162 h 5383162"/>
                <a:gd name="connsiteX5" fmla="*/ 0 w 43891200"/>
                <a:gd name="connsiteY5" fmla="*/ 0 h 5383162"/>
                <a:gd name="connsiteX0" fmla="*/ 0 w 43891200"/>
                <a:gd name="connsiteY0" fmla="*/ 0 h 5353553"/>
                <a:gd name="connsiteX1" fmla="*/ 43891200 w 43891200"/>
                <a:gd name="connsiteY1" fmla="*/ 0 h 5353553"/>
                <a:gd name="connsiteX2" fmla="*/ 43891197 w 43891200"/>
                <a:gd name="connsiteY2" fmla="*/ 2143554 h 5353553"/>
                <a:gd name="connsiteX3" fmla="*/ 21843298 w 43891200"/>
                <a:gd name="connsiteY3" fmla="*/ 1381537 h 5353553"/>
                <a:gd name="connsiteX4" fmla="*/ 12981 w 43891200"/>
                <a:gd name="connsiteY4" fmla="*/ 5353553 h 5353553"/>
                <a:gd name="connsiteX5" fmla="*/ 0 w 43891200"/>
                <a:gd name="connsiteY5" fmla="*/ 0 h 5353553"/>
                <a:gd name="connsiteX0" fmla="*/ 0 w 43891200"/>
                <a:gd name="connsiteY0" fmla="*/ 0 h 5375759"/>
                <a:gd name="connsiteX1" fmla="*/ 43891200 w 43891200"/>
                <a:gd name="connsiteY1" fmla="*/ 0 h 5375759"/>
                <a:gd name="connsiteX2" fmla="*/ 43891197 w 43891200"/>
                <a:gd name="connsiteY2" fmla="*/ 2143554 h 5375759"/>
                <a:gd name="connsiteX3" fmla="*/ 21843298 w 43891200"/>
                <a:gd name="connsiteY3" fmla="*/ 1381537 h 5375759"/>
                <a:gd name="connsiteX4" fmla="*/ 2821 w 43891200"/>
                <a:gd name="connsiteY4" fmla="*/ 5375759 h 5375759"/>
                <a:gd name="connsiteX5" fmla="*/ 0 w 43891200"/>
                <a:gd name="connsiteY5" fmla="*/ 0 h 5375759"/>
                <a:gd name="connsiteX0" fmla="*/ 0 w 43891200"/>
                <a:gd name="connsiteY0" fmla="*/ 0 h 5391472"/>
                <a:gd name="connsiteX1" fmla="*/ 43891200 w 43891200"/>
                <a:gd name="connsiteY1" fmla="*/ 0 h 5391472"/>
                <a:gd name="connsiteX2" fmla="*/ 43891197 w 43891200"/>
                <a:gd name="connsiteY2" fmla="*/ 2143554 h 5391472"/>
                <a:gd name="connsiteX3" fmla="*/ 21843298 w 43891200"/>
                <a:gd name="connsiteY3" fmla="*/ 1381537 h 5391472"/>
                <a:gd name="connsiteX4" fmla="*/ 24143 w 43891200"/>
                <a:gd name="connsiteY4" fmla="*/ 5391472 h 5391472"/>
                <a:gd name="connsiteX5" fmla="*/ 0 w 43891200"/>
                <a:gd name="connsiteY5" fmla="*/ 0 h 5391472"/>
                <a:gd name="connsiteX0" fmla="*/ 0 w 43891200"/>
                <a:gd name="connsiteY0" fmla="*/ 0 h 5388329"/>
                <a:gd name="connsiteX1" fmla="*/ 43891200 w 43891200"/>
                <a:gd name="connsiteY1" fmla="*/ 0 h 5388329"/>
                <a:gd name="connsiteX2" fmla="*/ 43891197 w 43891200"/>
                <a:gd name="connsiteY2" fmla="*/ 2143554 h 5388329"/>
                <a:gd name="connsiteX3" fmla="*/ 21843298 w 43891200"/>
                <a:gd name="connsiteY3" fmla="*/ 1381537 h 5388329"/>
                <a:gd name="connsiteX4" fmla="*/ 11350 w 43891200"/>
                <a:gd name="connsiteY4" fmla="*/ 5388329 h 5388329"/>
                <a:gd name="connsiteX5" fmla="*/ 0 w 43891200"/>
                <a:gd name="connsiteY5" fmla="*/ 0 h 5388329"/>
                <a:gd name="connsiteX0" fmla="*/ 0 w 43918796"/>
                <a:gd name="connsiteY0" fmla="*/ 0 h 5388329"/>
                <a:gd name="connsiteX1" fmla="*/ 43918796 w 43918796"/>
                <a:gd name="connsiteY1" fmla="*/ 0 h 5388329"/>
                <a:gd name="connsiteX2" fmla="*/ 43918793 w 43918796"/>
                <a:gd name="connsiteY2" fmla="*/ 2143554 h 5388329"/>
                <a:gd name="connsiteX3" fmla="*/ 21870894 w 43918796"/>
                <a:gd name="connsiteY3" fmla="*/ 1381537 h 5388329"/>
                <a:gd name="connsiteX4" fmla="*/ 38946 w 43918796"/>
                <a:gd name="connsiteY4" fmla="*/ 5388329 h 5388329"/>
                <a:gd name="connsiteX5" fmla="*/ 0 w 43918796"/>
                <a:gd name="connsiteY5" fmla="*/ 0 h 5388329"/>
                <a:gd name="connsiteX0" fmla="*/ 0 w 43882001"/>
                <a:gd name="connsiteY0" fmla="*/ 6780 h 5388329"/>
                <a:gd name="connsiteX1" fmla="*/ 43882001 w 43882001"/>
                <a:gd name="connsiteY1" fmla="*/ 0 h 5388329"/>
                <a:gd name="connsiteX2" fmla="*/ 43881998 w 43882001"/>
                <a:gd name="connsiteY2" fmla="*/ 2143554 h 5388329"/>
                <a:gd name="connsiteX3" fmla="*/ 21834099 w 43882001"/>
                <a:gd name="connsiteY3" fmla="*/ 1381537 h 5388329"/>
                <a:gd name="connsiteX4" fmla="*/ 2151 w 43882001"/>
                <a:gd name="connsiteY4" fmla="*/ 5388329 h 5388329"/>
                <a:gd name="connsiteX5" fmla="*/ 0 w 43882001"/>
                <a:gd name="connsiteY5" fmla="*/ 6780 h 5388329"/>
                <a:gd name="connsiteX0" fmla="*/ 0 w 43909597"/>
                <a:gd name="connsiteY0" fmla="*/ 6780 h 5388329"/>
                <a:gd name="connsiteX1" fmla="*/ 43909597 w 43909597"/>
                <a:gd name="connsiteY1" fmla="*/ 0 h 5388329"/>
                <a:gd name="connsiteX2" fmla="*/ 43909594 w 43909597"/>
                <a:gd name="connsiteY2" fmla="*/ 2143554 h 5388329"/>
                <a:gd name="connsiteX3" fmla="*/ 21861695 w 43909597"/>
                <a:gd name="connsiteY3" fmla="*/ 1381537 h 5388329"/>
                <a:gd name="connsiteX4" fmla="*/ 29747 w 43909597"/>
                <a:gd name="connsiteY4" fmla="*/ 5388329 h 5388329"/>
                <a:gd name="connsiteX5" fmla="*/ 0 w 43909597"/>
                <a:gd name="connsiteY5" fmla="*/ 6780 h 5388329"/>
                <a:gd name="connsiteX0" fmla="*/ 16283 w 43879886"/>
                <a:gd name="connsiteY0" fmla="*/ 13560 h 5388329"/>
                <a:gd name="connsiteX1" fmla="*/ 43879886 w 43879886"/>
                <a:gd name="connsiteY1" fmla="*/ 0 h 5388329"/>
                <a:gd name="connsiteX2" fmla="*/ 43879883 w 43879886"/>
                <a:gd name="connsiteY2" fmla="*/ 2143554 h 5388329"/>
                <a:gd name="connsiteX3" fmla="*/ 21831984 w 43879886"/>
                <a:gd name="connsiteY3" fmla="*/ 1381537 h 5388329"/>
                <a:gd name="connsiteX4" fmla="*/ 36 w 43879886"/>
                <a:gd name="connsiteY4" fmla="*/ 5388329 h 5388329"/>
                <a:gd name="connsiteX5" fmla="*/ 16283 w 43879886"/>
                <a:gd name="connsiteY5" fmla="*/ 13560 h 5388329"/>
                <a:gd name="connsiteX0" fmla="*/ 7118 w 43879920"/>
                <a:gd name="connsiteY0" fmla="*/ 6780 h 5388329"/>
                <a:gd name="connsiteX1" fmla="*/ 43879920 w 43879920"/>
                <a:gd name="connsiteY1" fmla="*/ 0 h 5388329"/>
                <a:gd name="connsiteX2" fmla="*/ 43879917 w 43879920"/>
                <a:gd name="connsiteY2" fmla="*/ 2143554 h 5388329"/>
                <a:gd name="connsiteX3" fmla="*/ 21832018 w 43879920"/>
                <a:gd name="connsiteY3" fmla="*/ 1381537 h 5388329"/>
                <a:gd name="connsiteX4" fmla="*/ 70 w 43879920"/>
                <a:gd name="connsiteY4" fmla="*/ 5388329 h 5388329"/>
                <a:gd name="connsiteX5" fmla="*/ 7118 w 43879920"/>
                <a:gd name="connsiteY5" fmla="*/ 6780 h 5388329"/>
                <a:gd name="connsiteX0" fmla="*/ 0 w 43900399"/>
                <a:gd name="connsiteY0" fmla="*/ 0 h 5388329"/>
                <a:gd name="connsiteX1" fmla="*/ 43900399 w 43900399"/>
                <a:gd name="connsiteY1" fmla="*/ 0 h 5388329"/>
                <a:gd name="connsiteX2" fmla="*/ 43900396 w 43900399"/>
                <a:gd name="connsiteY2" fmla="*/ 2143554 h 5388329"/>
                <a:gd name="connsiteX3" fmla="*/ 21852497 w 43900399"/>
                <a:gd name="connsiteY3" fmla="*/ 1381537 h 5388329"/>
                <a:gd name="connsiteX4" fmla="*/ 20549 w 43900399"/>
                <a:gd name="connsiteY4" fmla="*/ 5388329 h 5388329"/>
                <a:gd name="connsiteX5" fmla="*/ 0 w 43900399"/>
                <a:gd name="connsiteY5" fmla="*/ 0 h 5388329"/>
                <a:gd name="connsiteX0" fmla="*/ 0 w 43900396"/>
                <a:gd name="connsiteY0" fmla="*/ 0 h 5388329"/>
                <a:gd name="connsiteX1" fmla="*/ 43854405 w 43900396"/>
                <a:gd name="connsiteY1" fmla="*/ 27119 h 5388329"/>
                <a:gd name="connsiteX2" fmla="*/ 43900396 w 43900396"/>
                <a:gd name="connsiteY2" fmla="*/ 2143554 h 5388329"/>
                <a:gd name="connsiteX3" fmla="*/ 21852497 w 43900396"/>
                <a:gd name="connsiteY3" fmla="*/ 1381537 h 5388329"/>
                <a:gd name="connsiteX4" fmla="*/ 20549 w 43900396"/>
                <a:gd name="connsiteY4" fmla="*/ 5388329 h 5388329"/>
                <a:gd name="connsiteX5" fmla="*/ 0 w 43900396"/>
                <a:gd name="connsiteY5" fmla="*/ 0 h 5388329"/>
                <a:gd name="connsiteX0" fmla="*/ 0 w 43900398"/>
                <a:gd name="connsiteY0" fmla="*/ 0 h 5388329"/>
                <a:gd name="connsiteX1" fmla="*/ 43900398 w 43900398"/>
                <a:gd name="connsiteY1" fmla="*/ 6780 h 5388329"/>
                <a:gd name="connsiteX2" fmla="*/ 43900396 w 43900398"/>
                <a:gd name="connsiteY2" fmla="*/ 2143554 h 5388329"/>
                <a:gd name="connsiteX3" fmla="*/ 21852497 w 43900398"/>
                <a:gd name="connsiteY3" fmla="*/ 1381537 h 5388329"/>
                <a:gd name="connsiteX4" fmla="*/ 20549 w 43900398"/>
                <a:gd name="connsiteY4" fmla="*/ 5388329 h 5388329"/>
                <a:gd name="connsiteX5" fmla="*/ 0 w 43900398"/>
                <a:gd name="connsiteY5" fmla="*/ 0 h 5388329"/>
                <a:gd name="connsiteX0" fmla="*/ 0 w 43909598"/>
                <a:gd name="connsiteY0" fmla="*/ 0 h 5388329"/>
                <a:gd name="connsiteX1" fmla="*/ 43909598 w 43909598"/>
                <a:gd name="connsiteY1" fmla="*/ 6780 h 5388329"/>
                <a:gd name="connsiteX2" fmla="*/ 43900396 w 43909598"/>
                <a:gd name="connsiteY2" fmla="*/ 2143554 h 5388329"/>
                <a:gd name="connsiteX3" fmla="*/ 21852497 w 43909598"/>
                <a:gd name="connsiteY3" fmla="*/ 1381537 h 5388329"/>
                <a:gd name="connsiteX4" fmla="*/ 20549 w 43909598"/>
                <a:gd name="connsiteY4" fmla="*/ 5388329 h 5388329"/>
                <a:gd name="connsiteX5" fmla="*/ 0 w 43909598"/>
                <a:gd name="connsiteY5" fmla="*/ 0 h 5388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909598" h="5388329">
                  <a:moveTo>
                    <a:pt x="0" y="0"/>
                  </a:moveTo>
                  <a:lnTo>
                    <a:pt x="43909598" y="6780"/>
                  </a:lnTo>
                  <a:cubicBezTo>
                    <a:pt x="43909597" y="719038"/>
                    <a:pt x="43900397" y="1431296"/>
                    <a:pt x="43900396" y="2143554"/>
                  </a:cubicBezTo>
                  <a:cubicBezTo>
                    <a:pt x="37284373" y="1358490"/>
                    <a:pt x="29162993" y="845303"/>
                    <a:pt x="21852497" y="1381537"/>
                  </a:cubicBezTo>
                  <a:cubicBezTo>
                    <a:pt x="14542001" y="1917771"/>
                    <a:pt x="6144574" y="2782191"/>
                    <a:pt x="20549" y="5388329"/>
                  </a:cubicBezTo>
                  <a:cubicBezTo>
                    <a:pt x="19609" y="3596409"/>
                    <a:pt x="940" y="1791920"/>
                    <a:pt x="0" y="0"/>
                  </a:cubicBezTo>
                  <a:close/>
                </a:path>
              </a:pathLst>
            </a:custGeom>
            <a:gradFill flip="none" rotWithShape="1">
              <a:gsLst>
                <a:gs pos="0">
                  <a:schemeClr val="tx2"/>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noFill/>
                </a:ln>
                <a:solidFill>
                  <a:schemeClr val="accent1"/>
                </a:solidFill>
              </a:endParaRPr>
            </a:p>
          </p:txBody>
        </p:sp>
      </p:grpSp>
      <p:grpSp>
        <p:nvGrpSpPr>
          <p:cNvPr id="73" name="Group 72"/>
          <p:cNvGrpSpPr/>
          <p:nvPr userDrawn="1"/>
        </p:nvGrpSpPr>
        <p:grpSpPr>
          <a:xfrm rot="10800000">
            <a:off x="-33705" y="34498494"/>
            <a:ext cx="25265430" cy="1502229"/>
            <a:chOff x="-14192" y="1382"/>
            <a:chExt cx="27451941" cy="4572641"/>
          </a:xfrm>
        </p:grpSpPr>
        <p:sp>
          <p:nvSpPr>
            <p:cNvPr id="74" name="Rectangle 16"/>
            <p:cNvSpPr/>
            <p:nvPr userDrawn="1"/>
          </p:nvSpPr>
          <p:spPr>
            <a:xfrm>
              <a:off x="4001" y="707796"/>
              <a:ext cx="27429212" cy="3866227"/>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32864 w 43891200"/>
                <a:gd name="connsiteY3" fmla="*/ 3330294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272584"/>
                <a:gd name="connsiteX1" fmla="*/ 43891200 w 43891200"/>
                <a:gd name="connsiteY1" fmla="*/ 0 h 7272584"/>
                <a:gd name="connsiteX2" fmla="*/ 43891200 w 43891200"/>
                <a:gd name="connsiteY2" fmla="*/ 7027483 h 7272584"/>
                <a:gd name="connsiteX3" fmla="*/ 37534349 w 43891200"/>
                <a:gd name="connsiteY3" fmla="*/ 5432466 h 7272584"/>
                <a:gd name="connsiteX4" fmla="*/ 21589306 w 43891200"/>
                <a:gd name="connsiteY4" fmla="*/ 3104512 h 7272584"/>
                <a:gd name="connsiteX5" fmla="*/ 84664 w 43891200"/>
                <a:gd name="connsiteY5" fmla="*/ 5531673 h 7272584"/>
                <a:gd name="connsiteX6" fmla="*/ 0 w 43891200"/>
                <a:gd name="connsiteY6" fmla="*/ 0 h 7272584"/>
                <a:gd name="connsiteX0" fmla="*/ 0 w 43891200"/>
                <a:gd name="connsiteY0" fmla="*/ 0 h 7027483"/>
                <a:gd name="connsiteX1" fmla="*/ 43891200 w 43891200"/>
                <a:gd name="connsiteY1" fmla="*/ 0 h 7027483"/>
                <a:gd name="connsiteX2" fmla="*/ 43891200 w 43891200"/>
                <a:gd name="connsiteY2" fmla="*/ 7027483 h 7027483"/>
                <a:gd name="connsiteX3" fmla="*/ 37534349 w 43891200"/>
                <a:gd name="connsiteY3" fmla="*/ 5432466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423313 w 43891200"/>
                <a:gd name="connsiteY4" fmla="*/ 3012175 h 7027483"/>
                <a:gd name="connsiteX5" fmla="*/ 84664 w 43891200"/>
                <a:gd name="connsiteY5" fmla="*/ 5531673 h 7027483"/>
                <a:gd name="connsiteX6" fmla="*/ 0 w 43891200"/>
                <a:gd name="connsiteY6" fmla="*/ 0 h 7027483"/>
                <a:gd name="connsiteX0" fmla="*/ 0 w 43891200"/>
                <a:gd name="connsiteY0" fmla="*/ 0 h 6029592"/>
                <a:gd name="connsiteX1" fmla="*/ 43891200 w 43891200"/>
                <a:gd name="connsiteY1" fmla="*/ 0 h 6029592"/>
                <a:gd name="connsiteX2" fmla="*/ 43852760 w 43891200"/>
                <a:gd name="connsiteY2" fmla="*/ 6029592 h 6029592"/>
                <a:gd name="connsiteX3" fmla="*/ 37534347 w 43891200"/>
                <a:gd name="connsiteY3" fmla="*/ 517930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36342689 w 43891200"/>
                <a:gd name="connsiteY3" fmla="*/ 446652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79664"/>
                <a:gd name="connsiteX1" fmla="*/ 43891200 w 43891200"/>
                <a:gd name="connsiteY1" fmla="*/ 0 h 6079664"/>
                <a:gd name="connsiteX2" fmla="*/ 43852760 w 43891200"/>
                <a:gd name="connsiteY2" fmla="*/ 6029592 h 6079664"/>
                <a:gd name="connsiteX3" fmla="*/ 21423313 w 43891200"/>
                <a:gd name="connsiteY3" fmla="*/ 3012175 h 6079664"/>
                <a:gd name="connsiteX4" fmla="*/ 84664 w 43891200"/>
                <a:gd name="connsiteY4" fmla="*/ 5531673 h 6079664"/>
                <a:gd name="connsiteX5" fmla="*/ 0 w 43891200"/>
                <a:gd name="connsiteY5" fmla="*/ 0 h 6079664"/>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5887037"/>
                <a:gd name="connsiteX1" fmla="*/ 43891200 w 43891200"/>
                <a:gd name="connsiteY1" fmla="*/ 0 h 5887037"/>
                <a:gd name="connsiteX2" fmla="*/ 43814321 w 43891200"/>
                <a:gd name="connsiteY2" fmla="*/ 5887037 h 5887037"/>
                <a:gd name="connsiteX3" fmla="*/ 21423313 w 43891200"/>
                <a:gd name="connsiteY3" fmla="*/ 3012175 h 5887037"/>
                <a:gd name="connsiteX4" fmla="*/ 84664 w 43891200"/>
                <a:gd name="connsiteY4" fmla="*/ 5531673 h 5887037"/>
                <a:gd name="connsiteX5" fmla="*/ 0 w 43891200"/>
                <a:gd name="connsiteY5" fmla="*/ 0 h 5887037"/>
                <a:gd name="connsiteX0" fmla="*/ 0 w 43891200"/>
                <a:gd name="connsiteY0" fmla="*/ 0 h 5745966"/>
                <a:gd name="connsiteX1" fmla="*/ 43891200 w 43891200"/>
                <a:gd name="connsiteY1" fmla="*/ 0 h 5745966"/>
                <a:gd name="connsiteX2" fmla="*/ 43814319 w 43891200"/>
                <a:gd name="connsiteY2" fmla="*/ 5745966 h 5745966"/>
                <a:gd name="connsiteX3" fmla="*/ 21423313 w 43891200"/>
                <a:gd name="connsiteY3" fmla="*/ 3012175 h 5745966"/>
                <a:gd name="connsiteX4" fmla="*/ 84664 w 43891200"/>
                <a:gd name="connsiteY4" fmla="*/ 5531673 h 5745966"/>
                <a:gd name="connsiteX5" fmla="*/ 0 w 43891200"/>
                <a:gd name="connsiteY5" fmla="*/ 0 h 5745966"/>
                <a:gd name="connsiteX0" fmla="*/ 0 w 43891200"/>
                <a:gd name="connsiteY0" fmla="*/ 0 h 5774180"/>
                <a:gd name="connsiteX1" fmla="*/ 43891200 w 43891200"/>
                <a:gd name="connsiteY1" fmla="*/ 0 h 5774180"/>
                <a:gd name="connsiteX2" fmla="*/ 43814319 w 43891200"/>
                <a:gd name="connsiteY2" fmla="*/ 5774180 h 5774180"/>
                <a:gd name="connsiteX3" fmla="*/ 21423313 w 43891200"/>
                <a:gd name="connsiteY3" fmla="*/ 3012175 h 5774180"/>
                <a:gd name="connsiteX4" fmla="*/ 84664 w 43891200"/>
                <a:gd name="connsiteY4" fmla="*/ 5531673 h 5774180"/>
                <a:gd name="connsiteX5" fmla="*/ 0 w 43891200"/>
                <a:gd name="connsiteY5" fmla="*/ 0 h 5774180"/>
                <a:gd name="connsiteX0" fmla="*/ 6633 w 43897833"/>
                <a:gd name="connsiteY0" fmla="*/ 0 h 5774180"/>
                <a:gd name="connsiteX1" fmla="*/ 43897833 w 43897833"/>
                <a:gd name="connsiteY1" fmla="*/ 0 h 5774180"/>
                <a:gd name="connsiteX2" fmla="*/ 43820952 w 43897833"/>
                <a:gd name="connsiteY2" fmla="*/ 5774180 h 5774180"/>
                <a:gd name="connsiteX3" fmla="*/ 21429946 w 43897833"/>
                <a:gd name="connsiteY3" fmla="*/ 3012175 h 5774180"/>
                <a:gd name="connsiteX4" fmla="*/ 0 w 43897833"/>
                <a:gd name="connsiteY4" fmla="*/ 5757386 h 5774180"/>
                <a:gd name="connsiteX5" fmla="*/ 6633 w 43897833"/>
                <a:gd name="connsiteY5" fmla="*/ 0 h 5774180"/>
                <a:gd name="connsiteX0" fmla="*/ 6633 w 43897833"/>
                <a:gd name="connsiteY0" fmla="*/ 0 h 5785600"/>
                <a:gd name="connsiteX1" fmla="*/ 43897833 w 43897833"/>
                <a:gd name="connsiteY1" fmla="*/ 0 h 5785600"/>
                <a:gd name="connsiteX2" fmla="*/ 43820952 w 43897833"/>
                <a:gd name="connsiteY2" fmla="*/ 5774180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97833"/>
                <a:gd name="connsiteY0" fmla="*/ 0 h 5785600"/>
                <a:gd name="connsiteX1" fmla="*/ 43897833 w 43897833"/>
                <a:gd name="connsiteY1" fmla="*/ 0 h 5785600"/>
                <a:gd name="connsiteX2" fmla="*/ 43829914 w 43897833"/>
                <a:gd name="connsiteY2" fmla="*/ 5757562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84390"/>
                <a:gd name="connsiteY0" fmla="*/ 4153 h 5789753"/>
                <a:gd name="connsiteX1" fmla="*/ 43884390 w 43884390"/>
                <a:gd name="connsiteY1" fmla="*/ 0 h 5789753"/>
                <a:gd name="connsiteX2" fmla="*/ 43829914 w 43884390"/>
                <a:gd name="connsiteY2" fmla="*/ 5761715 h 5789753"/>
                <a:gd name="connsiteX3" fmla="*/ 21429946 w 43884390"/>
                <a:gd name="connsiteY3" fmla="*/ 3016328 h 5789753"/>
                <a:gd name="connsiteX4" fmla="*/ 0 w 43884390"/>
                <a:gd name="connsiteY4" fmla="*/ 5789753 h 5789753"/>
                <a:gd name="connsiteX5" fmla="*/ 6633 w 43884390"/>
                <a:gd name="connsiteY5" fmla="*/ 4153 h 5789753"/>
                <a:gd name="connsiteX0" fmla="*/ 6633 w 43884392"/>
                <a:gd name="connsiteY0" fmla="*/ 0 h 5785600"/>
                <a:gd name="connsiteX1" fmla="*/ 43884392 w 43884392"/>
                <a:gd name="connsiteY1" fmla="*/ 1 h 5785600"/>
                <a:gd name="connsiteX2" fmla="*/ 43829914 w 43884392"/>
                <a:gd name="connsiteY2" fmla="*/ 5757562 h 5785600"/>
                <a:gd name="connsiteX3" fmla="*/ 21429946 w 43884392"/>
                <a:gd name="connsiteY3" fmla="*/ 3012175 h 5785600"/>
                <a:gd name="connsiteX4" fmla="*/ 0 w 43884392"/>
                <a:gd name="connsiteY4" fmla="*/ 5785600 h 5785600"/>
                <a:gd name="connsiteX5" fmla="*/ 6633 w 43884392"/>
                <a:gd name="connsiteY5" fmla="*/ 0 h 5785600"/>
                <a:gd name="connsiteX0" fmla="*/ 6633 w 43876785"/>
                <a:gd name="connsiteY0" fmla="*/ 7053 h 5792653"/>
                <a:gd name="connsiteX1" fmla="*/ 43876785 w 43876785"/>
                <a:gd name="connsiteY1" fmla="*/ 0 h 5792653"/>
                <a:gd name="connsiteX2" fmla="*/ 43829914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64377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44088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801199"/>
                <a:gd name="connsiteX1" fmla="*/ 43876785 w 43876785"/>
                <a:gd name="connsiteY1" fmla="*/ 0 h 5801199"/>
                <a:gd name="connsiteX2" fmla="*/ 43831664 w 43876785"/>
                <a:gd name="connsiteY2" fmla="*/ 5801199 h 5801199"/>
                <a:gd name="connsiteX3" fmla="*/ 21923799 w 43876785"/>
                <a:gd name="connsiteY3" fmla="*/ 3009824 h 5801199"/>
                <a:gd name="connsiteX4" fmla="*/ 0 w 43876785"/>
                <a:gd name="connsiteY4" fmla="*/ 5792653 h 5801199"/>
                <a:gd name="connsiteX5" fmla="*/ 6633 w 43876785"/>
                <a:gd name="connsiteY5" fmla="*/ 7053 h 5801199"/>
                <a:gd name="connsiteX0" fmla="*/ 6633 w 43876785"/>
                <a:gd name="connsiteY0" fmla="*/ 7053 h 5811651"/>
                <a:gd name="connsiteX1" fmla="*/ 43876785 w 43876785"/>
                <a:gd name="connsiteY1" fmla="*/ 0 h 5811651"/>
                <a:gd name="connsiteX2" fmla="*/ 43826110 w 43876785"/>
                <a:gd name="connsiteY2" fmla="*/ 5811651 h 5811651"/>
                <a:gd name="connsiteX3" fmla="*/ 21923799 w 43876785"/>
                <a:gd name="connsiteY3" fmla="*/ 3009824 h 5811651"/>
                <a:gd name="connsiteX4" fmla="*/ 0 w 43876785"/>
                <a:gd name="connsiteY4" fmla="*/ 5792653 h 5811651"/>
                <a:gd name="connsiteX5" fmla="*/ 6633 w 43876785"/>
                <a:gd name="connsiteY5" fmla="*/ 7053 h 5811651"/>
                <a:gd name="connsiteX0" fmla="*/ -1 w 43870151"/>
                <a:gd name="connsiteY0" fmla="*/ 7053 h 5818785"/>
                <a:gd name="connsiteX1" fmla="*/ 43870151 w 43870151"/>
                <a:gd name="connsiteY1" fmla="*/ 0 h 5818785"/>
                <a:gd name="connsiteX2" fmla="*/ 43819476 w 43870151"/>
                <a:gd name="connsiteY2" fmla="*/ 5811651 h 5818785"/>
                <a:gd name="connsiteX3" fmla="*/ 21917165 w 43870151"/>
                <a:gd name="connsiteY3" fmla="*/ 3009824 h 5818785"/>
                <a:gd name="connsiteX4" fmla="*/ 4477 w 43870151"/>
                <a:gd name="connsiteY4" fmla="*/ 5818785 h 5818785"/>
                <a:gd name="connsiteX5" fmla="*/ -1 w 43870151"/>
                <a:gd name="connsiteY5" fmla="*/ 7053 h 5818785"/>
                <a:gd name="connsiteX0" fmla="*/ 239 w 43870391"/>
                <a:gd name="connsiteY0" fmla="*/ 7053 h 5814778"/>
                <a:gd name="connsiteX1" fmla="*/ 43870391 w 43870391"/>
                <a:gd name="connsiteY1" fmla="*/ 0 h 5814778"/>
                <a:gd name="connsiteX2" fmla="*/ 43819716 w 43870391"/>
                <a:gd name="connsiteY2" fmla="*/ 5811651 h 5814778"/>
                <a:gd name="connsiteX3" fmla="*/ 21917405 w 43870391"/>
                <a:gd name="connsiteY3" fmla="*/ 3009824 h 5814778"/>
                <a:gd name="connsiteX4" fmla="*/ 457 w 43870391"/>
                <a:gd name="connsiteY4" fmla="*/ 5814778 h 5814778"/>
                <a:gd name="connsiteX5" fmla="*/ 239 w 43870391"/>
                <a:gd name="connsiteY5" fmla="*/ 7053 h 5814778"/>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806763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42825"/>
                <a:gd name="connsiteY0" fmla="*/ 7053 h 5811651"/>
                <a:gd name="connsiteX1" fmla="*/ 43842825 w 43842825"/>
                <a:gd name="connsiteY1" fmla="*/ 0 h 5811651"/>
                <a:gd name="connsiteX2" fmla="*/ 43819716 w 43842825"/>
                <a:gd name="connsiteY2" fmla="*/ 5811651 h 5811651"/>
                <a:gd name="connsiteX3" fmla="*/ 21917405 w 43842825"/>
                <a:gd name="connsiteY3" fmla="*/ 3009824 h 5811651"/>
                <a:gd name="connsiteX4" fmla="*/ 457 w 43842825"/>
                <a:gd name="connsiteY4" fmla="*/ 5798748 h 5811651"/>
                <a:gd name="connsiteX5" fmla="*/ 239 w 43842825"/>
                <a:gd name="connsiteY5" fmla="*/ 7053 h 5811651"/>
                <a:gd name="connsiteX0" fmla="*/ 239 w 43824446"/>
                <a:gd name="connsiteY0" fmla="*/ 7053 h 5811651"/>
                <a:gd name="connsiteX1" fmla="*/ 43824446 w 43824446"/>
                <a:gd name="connsiteY1" fmla="*/ 0 h 5811651"/>
                <a:gd name="connsiteX2" fmla="*/ 43819716 w 43824446"/>
                <a:gd name="connsiteY2" fmla="*/ 5811651 h 5811651"/>
                <a:gd name="connsiteX3" fmla="*/ 21917405 w 43824446"/>
                <a:gd name="connsiteY3" fmla="*/ 3009824 h 5811651"/>
                <a:gd name="connsiteX4" fmla="*/ 457 w 43824446"/>
                <a:gd name="connsiteY4" fmla="*/ 5798748 h 5811651"/>
                <a:gd name="connsiteX5" fmla="*/ 239 w 43824446"/>
                <a:gd name="connsiteY5" fmla="*/ 7053 h 5811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24446" h="5811651">
                  <a:moveTo>
                    <a:pt x="239" y="7053"/>
                  </a:moveTo>
                  <a:lnTo>
                    <a:pt x="43824446" y="0"/>
                  </a:lnTo>
                  <a:cubicBezTo>
                    <a:pt x="43822869" y="1937217"/>
                    <a:pt x="43821293" y="3874434"/>
                    <a:pt x="43819716" y="5811651"/>
                  </a:cubicBezTo>
                  <a:cubicBezTo>
                    <a:pt x="38268362" y="4032785"/>
                    <a:pt x="30438085" y="2966157"/>
                    <a:pt x="21917405" y="3009824"/>
                  </a:cubicBezTo>
                  <a:cubicBezTo>
                    <a:pt x="14614291" y="3047251"/>
                    <a:pt x="6453731" y="3277510"/>
                    <a:pt x="457" y="5798748"/>
                  </a:cubicBezTo>
                  <a:cubicBezTo>
                    <a:pt x="-1036" y="3861504"/>
                    <a:pt x="1732" y="1944297"/>
                    <a:pt x="239" y="7053"/>
                  </a:cubicBezTo>
                  <a:close/>
                </a:path>
              </a:pathLst>
            </a:custGeom>
            <a:gradFill flip="none" rotWithShape="1">
              <a:gsLst>
                <a:gs pos="0">
                  <a:schemeClr val="accent6"/>
                </a:gs>
                <a:gs pos="100000">
                  <a:schemeClr val="accent4"/>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 name="Rectangle 16"/>
            <p:cNvSpPr/>
            <p:nvPr userDrawn="1"/>
          </p:nvSpPr>
          <p:spPr>
            <a:xfrm>
              <a:off x="-4323" y="5744"/>
              <a:ext cx="27440229" cy="4555641"/>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968081"/>
                <a:gd name="connsiteY0" fmla="*/ 0 h 6688809"/>
                <a:gd name="connsiteX1" fmla="*/ 43891200 w 43968081"/>
                <a:gd name="connsiteY1" fmla="*/ 0 h 6688809"/>
                <a:gd name="connsiteX2" fmla="*/ 43968081 w 43968081"/>
                <a:gd name="connsiteY2" fmla="*/ 6358199 h 6688809"/>
                <a:gd name="connsiteX3" fmla="*/ 21448200 w 43968081"/>
                <a:gd name="connsiteY3" fmla="*/ 3838305 h 6688809"/>
                <a:gd name="connsiteX4" fmla="*/ 28221 w 43968081"/>
                <a:gd name="connsiteY4" fmla="*/ 6688809 h 6688809"/>
                <a:gd name="connsiteX5" fmla="*/ 0 w 43968081"/>
                <a:gd name="connsiteY5" fmla="*/ 0 h 6688809"/>
                <a:gd name="connsiteX0" fmla="*/ 0 w 43891200"/>
                <a:gd name="connsiteY0" fmla="*/ 0 h 6688809"/>
                <a:gd name="connsiteX1" fmla="*/ 43891200 w 43891200"/>
                <a:gd name="connsiteY1" fmla="*/ 0 h 6688809"/>
                <a:gd name="connsiteX2" fmla="*/ 43793664 w 43891200"/>
                <a:gd name="connsiteY2" fmla="*/ 6218350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91200"/>
                <a:gd name="connsiteY0" fmla="*/ 0 h 6688809"/>
                <a:gd name="connsiteX1" fmla="*/ 43891200 w 43891200"/>
                <a:gd name="connsiteY1" fmla="*/ 0 h 6688809"/>
                <a:gd name="connsiteX2" fmla="*/ 43823938 w 43891200"/>
                <a:gd name="connsiteY2" fmla="*/ 6183672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23938"/>
                <a:gd name="connsiteY0" fmla="*/ 0 h 6688809"/>
                <a:gd name="connsiteX1" fmla="*/ 43800376 w 43823938"/>
                <a:gd name="connsiteY1" fmla="*/ 0 h 6688809"/>
                <a:gd name="connsiteX2" fmla="*/ 43823938 w 43823938"/>
                <a:gd name="connsiteY2" fmla="*/ 6183672 h 6688809"/>
                <a:gd name="connsiteX3" fmla="*/ 21448200 w 43823938"/>
                <a:gd name="connsiteY3" fmla="*/ 3838305 h 6688809"/>
                <a:gd name="connsiteX4" fmla="*/ 28221 w 43823938"/>
                <a:gd name="connsiteY4" fmla="*/ 6688809 h 6688809"/>
                <a:gd name="connsiteX5" fmla="*/ 0 w 43823938"/>
                <a:gd name="connsiteY5" fmla="*/ 0 h 6688809"/>
                <a:gd name="connsiteX0" fmla="*/ 0 w 43883631"/>
                <a:gd name="connsiteY0" fmla="*/ 0 h 6688809"/>
                <a:gd name="connsiteX1" fmla="*/ 43883631 w 43883631"/>
                <a:gd name="connsiteY1" fmla="*/ 41614 h 6688809"/>
                <a:gd name="connsiteX2" fmla="*/ 43823938 w 43883631"/>
                <a:gd name="connsiteY2" fmla="*/ 6183672 h 6688809"/>
                <a:gd name="connsiteX3" fmla="*/ 21448200 w 43883631"/>
                <a:gd name="connsiteY3" fmla="*/ 3838305 h 6688809"/>
                <a:gd name="connsiteX4" fmla="*/ 28221 w 43883631"/>
                <a:gd name="connsiteY4" fmla="*/ 6688809 h 6688809"/>
                <a:gd name="connsiteX5" fmla="*/ 0 w 43883631"/>
                <a:gd name="connsiteY5" fmla="*/ 0 h 6688809"/>
                <a:gd name="connsiteX0" fmla="*/ 0 w 43876062"/>
                <a:gd name="connsiteY0" fmla="*/ 0 h 6688809"/>
                <a:gd name="connsiteX1" fmla="*/ 43876062 w 43876062"/>
                <a:gd name="connsiteY1" fmla="*/ 6936 h 6688809"/>
                <a:gd name="connsiteX2" fmla="*/ 43823938 w 43876062"/>
                <a:gd name="connsiteY2" fmla="*/ 6183672 h 6688809"/>
                <a:gd name="connsiteX3" fmla="*/ 21448200 w 43876062"/>
                <a:gd name="connsiteY3" fmla="*/ 3838305 h 6688809"/>
                <a:gd name="connsiteX4" fmla="*/ 28221 w 43876062"/>
                <a:gd name="connsiteY4" fmla="*/ 6688809 h 6688809"/>
                <a:gd name="connsiteX5" fmla="*/ 0 w 43876062"/>
                <a:gd name="connsiteY5" fmla="*/ 0 h 6688809"/>
                <a:gd name="connsiteX0" fmla="*/ 0 w 43883634"/>
                <a:gd name="connsiteY0" fmla="*/ 6936 h 6695745"/>
                <a:gd name="connsiteX1" fmla="*/ 43883634 w 43883634"/>
                <a:gd name="connsiteY1" fmla="*/ 0 h 6695745"/>
                <a:gd name="connsiteX2" fmla="*/ 43823938 w 43883634"/>
                <a:gd name="connsiteY2" fmla="*/ 6190608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6368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871047 w 43883634"/>
                <a:gd name="connsiteY3" fmla="*/ 3810016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2633 w 43883634"/>
                <a:gd name="connsiteY3" fmla="*/ 3782129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1837"/>
                <a:gd name="connsiteX1" fmla="*/ 43883634 w 43883634"/>
                <a:gd name="connsiteY1" fmla="*/ 0 h 6691837"/>
                <a:gd name="connsiteX2" fmla="*/ 43827740 w 43883634"/>
                <a:gd name="connsiteY2" fmla="*/ 6180150 h 6691837"/>
                <a:gd name="connsiteX3" fmla="*/ 21911623 w 43883634"/>
                <a:gd name="connsiteY3" fmla="*/ 3791425 h 6691837"/>
                <a:gd name="connsiteX4" fmla="*/ 66513 w 43883634"/>
                <a:gd name="connsiteY4" fmla="*/ 6691837 h 6691837"/>
                <a:gd name="connsiteX5" fmla="*/ 0 w 43883634"/>
                <a:gd name="connsiteY5" fmla="*/ 6936 h 6691837"/>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23933 w 43834140"/>
                <a:gd name="connsiteY0" fmla="*/ 15369 h 6695746"/>
                <a:gd name="connsiteX1" fmla="*/ 43834140 w 43834140"/>
                <a:gd name="connsiteY1" fmla="*/ 0 h 6695746"/>
                <a:gd name="connsiteX2" fmla="*/ 43778245 w 43834140"/>
                <a:gd name="connsiteY2" fmla="*/ 5777889 h 6695746"/>
                <a:gd name="connsiteX3" fmla="*/ 21862129 w 43834140"/>
                <a:gd name="connsiteY3" fmla="*/ 3791425 h 6695746"/>
                <a:gd name="connsiteX4" fmla="*/ 0 w 43834140"/>
                <a:gd name="connsiteY4" fmla="*/ 6695746 h 6695746"/>
                <a:gd name="connsiteX5" fmla="*/ 23933 w 43834140"/>
                <a:gd name="connsiteY5" fmla="*/ 15369 h 6695746"/>
                <a:gd name="connsiteX0" fmla="*/ 1414 w 43848334"/>
                <a:gd name="connsiteY0" fmla="*/ 15369 h 6695746"/>
                <a:gd name="connsiteX1" fmla="*/ 43848334 w 43848334"/>
                <a:gd name="connsiteY1" fmla="*/ 0 h 6695746"/>
                <a:gd name="connsiteX2" fmla="*/ 43792439 w 43848334"/>
                <a:gd name="connsiteY2" fmla="*/ 5777889 h 6695746"/>
                <a:gd name="connsiteX3" fmla="*/ 21876323 w 43848334"/>
                <a:gd name="connsiteY3" fmla="*/ 3791425 h 6695746"/>
                <a:gd name="connsiteX4" fmla="*/ 14194 w 43848334"/>
                <a:gd name="connsiteY4" fmla="*/ 6695746 h 6695746"/>
                <a:gd name="connsiteX5" fmla="*/ 1414 w 43848334"/>
                <a:gd name="connsiteY5" fmla="*/ 15369 h 6695746"/>
                <a:gd name="connsiteX0" fmla="*/ 1414 w 43792439"/>
                <a:gd name="connsiteY0" fmla="*/ 6936 h 6687313"/>
                <a:gd name="connsiteX1" fmla="*/ 43729019 w 43792439"/>
                <a:gd name="connsiteY1" fmla="*/ 0 h 6687313"/>
                <a:gd name="connsiteX2" fmla="*/ 43792439 w 43792439"/>
                <a:gd name="connsiteY2" fmla="*/ 5769456 h 6687313"/>
                <a:gd name="connsiteX3" fmla="*/ 21876323 w 43792439"/>
                <a:gd name="connsiteY3" fmla="*/ 3782992 h 6687313"/>
                <a:gd name="connsiteX4" fmla="*/ 14194 w 43792439"/>
                <a:gd name="connsiteY4" fmla="*/ 6687313 h 6687313"/>
                <a:gd name="connsiteX5" fmla="*/ 1414 w 43792439"/>
                <a:gd name="connsiteY5" fmla="*/ 6936 h 6687313"/>
                <a:gd name="connsiteX0" fmla="*/ 1414 w 43792439"/>
                <a:gd name="connsiteY0" fmla="*/ 0 h 6680377"/>
                <a:gd name="connsiteX1" fmla="*/ 43600524 w 43792439"/>
                <a:gd name="connsiteY1" fmla="*/ 77395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2439"/>
                <a:gd name="connsiteY0" fmla="*/ 0 h 6680377"/>
                <a:gd name="connsiteX1" fmla="*/ 43683128 w 43792439"/>
                <a:gd name="connsiteY1" fmla="*/ 119561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3 w 43793267"/>
                <a:gd name="connsiteY3" fmla="*/ 3776056 h 6680377"/>
                <a:gd name="connsiteX4" fmla="*/ 14194 w 43793267"/>
                <a:gd name="connsiteY4" fmla="*/ 6680377 h 6680377"/>
                <a:gd name="connsiteX5" fmla="*/ 1414 w 43793267"/>
                <a:gd name="connsiteY5" fmla="*/ 0 h 6680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793267" h="6680377">
                  <a:moveTo>
                    <a:pt x="1414" y="0"/>
                  </a:moveTo>
                  <a:lnTo>
                    <a:pt x="43793267" y="1497"/>
                  </a:lnTo>
                  <a:cubicBezTo>
                    <a:pt x="43793267" y="2343991"/>
                    <a:pt x="43792439" y="3420026"/>
                    <a:pt x="43792439" y="5762520"/>
                  </a:cubicBezTo>
                  <a:cubicBezTo>
                    <a:pt x="38990659" y="4549272"/>
                    <a:pt x="29172697" y="3623080"/>
                    <a:pt x="21876323" y="3776056"/>
                  </a:cubicBezTo>
                  <a:cubicBezTo>
                    <a:pt x="14579949" y="3929032"/>
                    <a:pt x="6467468" y="4159139"/>
                    <a:pt x="14194" y="6680377"/>
                  </a:cubicBezTo>
                  <a:cubicBezTo>
                    <a:pt x="22172" y="4453585"/>
                    <a:pt x="-6564" y="2226792"/>
                    <a:pt x="1414" y="0"/>
                  </a:cubicBezTo>
                  <a:close/>
                </a:path>
              </a:pathLst>
            </a:custGeom>
            <a:gradFill flip="none" rotWithShape="1">
              <a:gsLst>
                <a:gs pos="0">
                  <a:schemeClr val="accent6"/>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 name="Rectangle 15"/>
            <p:cNvSpPr/>
            <p:nvPr userDrawn="1"/>
          </p:nvSpPr>
          <p:spPr>
            <a:xfrm>
              <a:off x="-14192" y="1382"/>
              <a:ext cx="27451941" cy="4570666"/>
            </a:xfrm>
            <a:custGeom>
              <a:avLst/>
              <a:gdLst>
                <a:gd name="connsiteX0" fmla="*/ 0 w 43891200"/>
                <a:gd name="connsiteY0" fmla="*/ 0 h 2171777"/>
                <a:gd name="connsiteX1" fmla="*/ 43891200 w 43891200"/>
                <a:gd name="connsiteY1" fmla="*/ 0 h 2171777"/>
                <a:gd name="connsiteX2" fmla="*/ 43891200 w 43891200"/>
                <a:gd name="connsiteY2" fmla="*/ 2171777 h 2171777"/>
                <a:gd name="connsiteX3" fmla="*/ 0 w 43891200"/>
                <a:gd name="connsiteY3" fmla="*/ 2171777 h 2171777"/>
                <a:gd name="connsiteX4" fmla="*/ 0 w 43891200"/>
                <a:gd name="connsiteY4" fmla="*/ 0 h 2171777"/>
                <a:gd name="connsiteX0" fmla="*/ 0 w 43891200"/>
                <a:gd name="connsiteY0" fmla="*/ 0 h 2171777"/>
                <a:gd name="connsiteX1" fmla="*/ 43891200 w 43891200"/>
                <a:gd name="connsiteY1" fmla="*/ 0 h 2171777"/>
                <a:gd name="connsiteX2" fmla="*/ 43891200 w 43891200"/>
                <a:gd name="connsiteY2" fmla="*/ 2171777 h 2171777"/>
                <a:gd name="connsiteX3" fmla="*/ 21843298 w 43891200"/>
                <a:gd name="connsiteY3" fmla="*/ 2143554 h 2171777"/>
                <a:gd name="connsiteX4" fmla="*/ 0 w 43891200"/>
                <a:gd name="connsiteY4" fmla="*/ 2171777 h 2171777"/>
                <a:gd name="connsiteX5" fmla="*/ 0 w 43891200"/>
                <a:gd name="connsiteY5" fmla="*/ 0 h 2171777"/>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691988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778314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83162"/>
                <a:gd name="connsiteX1" fmla="*/ 43891200 w 43891200"/>
                <a:gd name="connsiteY1" fmla="*/ 0 h 5383162"/>
                <a:gd name="connsiteX2" fmla="*/ 43891197 w 43891200"/>
                <a:gd name="connsiteY2" fmla="*/ 2143554 h 5383162"/>
                <a:gd name="connsiteX3" fmla="*/ 21843298 w 43891200"/>
                <a:gd name="connsiteY3" fmla="*/ 1381537 h 5383162"/>
                <a:gd name="connsiteX4" fmla="*/ 12981 w 43891200"/>
                <a:gd name="connsiteY4" fmla="*/ 5383162 h 5383162"/>
                <a:gd name="connsiteX5" fmla="*/ 0 w 43891200"/>
                <a:gd name="connsiteY5" fmla="*/ 0 h 5383162"/>
                <a:gd name="connsiteX0" fmla="*/ 0 w 43891200"/>
                <a:gd name="connsiteY0" fmla="*/ 0 h 5353553"/>
                <a:gd name="connsiteX1" fmla="*/ 43891200 w 43891200"/>
                <a:gd name="connsiteY1" fmla="*/ 0 h 5353553"/>
                <a:gd name="connsiteX2" fmla="*/ 43891197 w 43891200"/>
                <a:gd name="connsiteY2" fmla="*/ 2143554 h 5353553"/>
                <a:gd name="connsiteX3" fmla="*/ 21843298 w 43891200"/>
                <a:gd name="connsiteY3" fmla="*/ 1381537 h 5353553"/>
                <a:gd name="connsiteX4" fmla="*/ 12981 w 43891200"/>
                <a:gd name="connsiteY4" fmla="*/ 5353553 h 5353553"/>
                <a:gd name="connsiteX5" fmla="*/ 0 w 43891200"/>
                <a:gd name="connsiteY5" fmla="*/ 0 h 5353553"/>
                <a:gd name="connsiteX0" fmla="*/ 0 w 43891200"/>
                <a:gd name="connsiteY0" fmla="*/ 0 h 5375759"/>
                <a:gd name="connsiteX1" fmla="*/ 43891200 w 43891200"/>
                <a:gd name="connsiteY1" fmla="*/ 0 h 5375759"/>
                <a:gd name="connsiteX2" fmla="*/ 43891197 w 43891200"/>
                <a:gd name="connsiteY2" fmla="*/ 2143554 h 5375759"/>
                <a:gd name="connsiteX3" fmla="*/ 21843298 w 43891200"/>
                <a:gd name="connsiteY3" fmla="*/ 1381537 h 5375759"/>
                <a:gd name="connsiteX4" fmla="*/ 2821 w 43891200"/>
                <a:gd name="connsiteY4" fmla="*/ 5375759 h 5375759"/>
                <a:gd name="connsiteX5" fmla="*/ 0 w 43891200"/>
                <a:gd name="connsiteY5" fmla="*/ 0 h 5375759"/>
                <a:gd name="connsiteX0" fmla="*/ 0 w 43891200"/>
                <a:gd name="connsiteY0" fmla="*/ 0 h 5391472"/>
                <a:gd name="connsiteX1" fmla="*/ 43891200 w 43891200"/>
                <a:gd name="connsiteY1" fmla="*/ 0 h 5391472"/>
                <a:gd name="connsiteX2" fmla="*/ 43891197 w 43891200"/>
                <a:gd name="connsiteY2" fmla="*/ 2143554 h 5391472"/>
                <a:gd name="connsiteX3" fmla="*/ 21843298 w 43891200"/>
                <a:gd name="connsiteY3" fmla="*/ 1381537 h 5391472"/>
                <a:gd name="connsiteX4" fmla="*/ 24143 w 43891200"/>
                <a:gd name="connsiteY4" fmla="*/ 5391472 h 5391472"/>
                <a:gd name="connsiteX5" fmla="*/ 0 w 43891200"/>
                <a:gd name="connsiteY5" fmla="*/ 0 h 5391472"/>
                <a:gd name="connsiteX0" fmla="*/ 0 w 43891200"/>
                <a:gd name="connsiteY0" fmla="*/ 0 h 5388329"/>
                <a:gd name="connsiteX1" fmla="*/ 43891200 w 43891200"/>
                <a:gd name="connsiteY1" fmla="*/ 0 h 5388329"/>
                <a:gd name="connsiteX2" fmla="*/ 43891197 w 43891200"/>
                <a:gd name="connsiteY2" fmla="*/ 2143554 h 5388329"/>
                <a:gd name="connsiteX3" fmla="*/ 21843298 w 43891200"/>
                <a:gd name="connsiteY3" fmla="*/ 1381537 h 5388329"/>
                <a:gd name="connsiteX4" fmla="*/ 11350 w 43891200"/>
                <a:gd name="connsiteY4" fmla="*/ 5388329 h 5388329"/>
                <a:gd name="connsiteX5" fmla="*/ 0 w 43891200"/>
                <a:gd name="connsiteY5" fmla="*/ 0 h 5388329"/>
                <a:gd name="connsiteX0" fmla="*/ 0 w 43918796"/>
                <a:gd name="connsiteY0" fmla="*/ 0 h 5388329"/>
                <a:gd name="connsiteX1" fmla="*/ 43918796 w 43918796"/>
                <a:gd name="connsiteY1" fmla="*/ 0 h 5388329"/>
                <a:gd name="connsiteX2" fmla="*/ 43918793 w 43918796"/>
                <a:gd name="connsiteY2" fmla="*/ 2143554 h 5388329"/>
                <a:gd name="connsiteX3" fmla="*/ 21870894 w 43918796"/>
                <a:gd name="connsiteY3" fmla="*/ 1381537 h 5388329"/>
                <a:gd name="connsiteX4" fmla="*/ 38946 w 43918796"/>
                <a:gd name="connsiteY4" fmla="*/ 5388329 h 5388329"/>
                <a:gd name="connsiteX5" fmla="*/ 0 w 43918796"/>
                <a:gd name="connsiteY5" fmla="*/ 0 h 5388329"/>
                <a:gd name="connsiteX0" fmla="*/ 0 w 43882001"/>
                <a:gd name="connsiteY0" fmla="*/ 6780 h 5388329"/>
                <a:gd name="connsiteX1" fmla="*/ 43882001 w 43882001"/>
                <a:gd name="connsiteY1" fmla="*/ 0 h 5388329"/>
                <a:gd name="connsiteX2" fmla="*/ 43881998 w 43882001"/>
                <a:gd name="connsiteY2" fmla="*/ 2143554 h 5388329"/>
                <a:gd name="connsiteX3" fmla="*/ 21834099 w 43882001"/>
                <a:gd name="connsiteY3" fmla="*/ 1381537 h 5388329"/>
                <a:gd name="connsiteX4" fmla="*/ 2151 w 43882001"/>
                <a:gd name="connsiteY4" fmla="*/ 5388329 h 5388329"/>
                <a:gd name="connsiteX5" fmla="*/ 0 w 43882001"/>
                <a:gd name="connsiteY5" fmla="*/ 6780 h 5388329"/>
                <a:gd name="connsiteX0" fmla="*/ 0 w 43909597"/>
                <a:gd name="connsiteY0" fmla="*/ 6780 h 5388329"/>
                <a:gd name="connsiteX1" fmla="*/ 43909597 w 43909597"/>
                <a:gd name="connsiteY1" fmla="*/ 0 h 5388329"/>
                <a:gd name="connsiteX2" fmla="*/ 43909594 w 43909597"/>
                <a:gd name="connsiteY2" fmla="*/ 2143554 h 5388329"/>
                <a:gd name="connsiteX3" fmla="*/ 21861695 w 43909597"/>
                <a:gd name="connsiteY3" fmla="*/ 1381537 h 5388329"/>
                <a:gd name="connsiteX4" fmla="*/ 29747 w 43909597"/>
                <a:gd name="connsiteY4" fmla="*/ 5388329 h 5388329"/>
                <a:gd name="connsiteX5" fmla="*/ 0 w 43909597"/>
                <a:gd name="connsiteY5" fmla="*/ 6780 h 5388329"/>
                <a:gd name="connsiteX0" fmla="*/ 16283 w 43879886"/>
                <a:gd name="connsiteY0" fmla="*/ 13560 h 5388329"/>
                <a:gd name="connsiteX1" fmla="*/ 43879886 w 43879886"/>
                <a:gd name="connsiteY1" fmla="*/ 0 h 5388329"/>
                <a:gd name="connsiteX2" fmla="*/ 43879883 w 43879886"/>
                <a:gd name="connsiteY2" fmla="*/ 2143554 h 5388329"/>
                <a:gd name="connsiteX3" fmla="*/ 21831984 w 43879886"/>
                <a:gd name="connsiteY3" fmla="*/ 1381537 h 5388329"/>
                <a:gd name="connsiteX4" fmla="*/ 36 w 43879886"/>
                <a:gd name="connsiteY4" fmla="*/ 5388329 h 5388329"/>
                <a:gd name="connsiteX5" fmla="*/ 16283 w 43879886"/>
                <a:gd name="connsiteY5" fmla="*/ 13560 h 5388329"/>
                <a:gd name="connsiteX0" fmla="*/ 7118 w 43879920"/>
                <a:gd name="connsiteY0" fmla="*/ 6780 h 5388329"/>
                <a:gd name="connsiteX1" fmla="*/ 43879920 w 43879920"/>
                <a:gd name="connsiteY1" fmla="*/ 0 h 5388329"/>
                <a:gd name="connsiteX2" fmla="*/ 43879917 w 43879920"/>
                <a:gd name="connsiteY2" fmla="*/ 2143554 h 5388329"/>
                <a:gd name="connsiteX3" fmla="*/ 21832018 w 43879920"/>
                <a:gd name="connsiteY3" fmla="*/ 1381537 h 5388329"/>
                <a:gd name="connsiteX4" fmla="*/ 70 w 43879920"/>
                <a:gd name="connsiteY4" fmla="*/ 5388329 h 5388329"/>
                <a:gd name="connsiteX5" fmla="*/ 7118 w 43879920"/>
                <a:gd name="connsiteY5" fmla="*/ 6780 h 5388329"/>
                <a:gd name="connsiteX0" fmla="*/ 0 w 43900399"/>
                <a:gd name="connsiteY0" fmla="*/ 0 h 5388329"/>
                <a:gd name="connsiteX1" fmla="*/ 43900399 w 43900399"/>
                <a:gd name="connsiteY1" fmla="*/ 0 h 5388329"/>
                <a:gd name="connsiteX2" fmla="*/ 43900396 w 43900399"/>
                <a:gd name="connsiteY2" fmla="*/ 2143554 h 5388329"/>
                <a:gd name="connsiteX3" fmla="*/ 21852497 w 43900399"/>
                <a:gd name="connsiteY3" fmla="*/ 1381537 h 5388329"/>
                <a:gd name="connsiteX4" fmla="*/ 20549 w 43900399"/>
                <a:gd name="connsiteY4" fmla="*/ 5388329 h 5388329"/>
                <a:gd name="connsiteX5" fmla="*/ 0 w 43900399"/>
                <a:gd name="connsiteY5" fmla="*/ 0 h 5388329"/>
                <a:gd name="connsiteX0" fmla="*/ 0 w 43900396"/>
                <a:gd name="connsiteY0" fmla="*/ 0 h 5388329"/>
                <a:gd name="connsiteX1" fmla="*/ 43854405 w 43900396"/>
                <a:gd name="connsiteY1" fmla="*/ 27119 h 5388329"/>
                <a:gd name="connsiteX2" fmla="*/ 43900396 w 43900396"/>
                <a:gd name="connsiteY2" fmla="*/ 2143554 h 5388329"/>
                <a:gd name="connsiteX3" fmla="*/ 21852497 w 43900396"/>
                <a:gd name="connsiteY3" fmla="*/ 1381537 h 5388329"/>
                <a:gd name="connsiteX4" fmla="*/ 20549 w 43900396"/>
                <a:gd name="connsiteY4" fmla="*/ 5388329 h 5388329"/>
                <a:gd name="connsiteX5" fmla="*/ 0 w 43900396"/>
                <a:gd name="connsiteY5" fmla="*/ 0 h 5388329"/>
                <a:gd name="connsiteX0" fmla="*/ 0 w 43900398"/>
                <a:gd name="connsiteY0" fmla="*/ 0 h 5388329"/>
                <a:gd name="connsiteX1" fmla="*/ 43900398 w 43900398"/>
                <a:gd name="connsiteY1" fmla="*/ 6780 h 5388329"/>
                <a:gd name="connsiteX2" fmla="*/ 43900396 w 43900398"/>
                <a:gd name="connsiteY2" fmla="*/ 2143554 h 5388329"/>
                <a:gd name="connsiteX3" fmla="*/ 21852497 w 43900398"/>
                <a:gd name="connsiteY3" fmla="*/ 1381537 h 5388329"/>
                <a:gd name="connsiteX4" fmla="*/ 20549 w 43900398"/>
                <a:gd name="connsiteY4" fmla="*/ 5388329 h 5388329"/>
                <a:gd name="connsiteX5" fmla="*/ 0 w 43900398"/>
                <a:gd name="connsiteY5" fmla="*/ 0 h 5388329"/>
                <a:gd name="connsiteX0" fmla="*/ 0 w 43909598"/>
                <a:gd name="connsiteY0" fmla="*/ 0 h 5388329"/>
                <a:gd name="connsiteX1" fmla="*/ 43909598 w 43909598"/>
                <a:gd name="connsiteY1" fmla="*/ 6780 h 5388329"/>
                <a:gd name="connsiteX2" fmla="*/ 43900396 w 43909598"/>
                <a:gd name="connsiteY2" fmla="*/ 2143554 h 5388329"/>
                <a:gd name="connsiteX3" fmla="*/ 21852497 w 43909598"/>
                <a:gd name="connsiteY3" fmla="*/ 1381537 h 5388329"/>
                <a:gd name="connsiteX4" fmla="*/ 20549 w 43909598"/>
                <a:gd name="connsiteY4" fmla="*/ 5388329 h 5388329"/>
                <a:gd name="connsiteX5" fmla="*/ 0 w 43909598"/>
                <a:gd name="connsiteY5" fmla="*/ 0 h 5388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909598" h="5388329">
                  <a:moveTo>
                    <a:pt x="0" y="0"/>
                  </a:moveTo>
                  <a:lnTo>
                    <a:pt x="43909598" y="6780"/>
                  </a:lnTo>
                  <a:cubicBezTo>
                    <a:pt x="43909597" y="719038"/>
                    <a:pt x="43900397" y="1431296"/>
                    <a:pt x="43900396" y="2143554"/>
                  </a:cubicBezTo>
                  <a:cubicBezTo>
                    <a:pt x="37284373" y="1358490"/>
                    <a:pt x="29162993" y="845303"/>
                    <a:pt x="21852497" y="1381537"/>
                  </a:cubicBezTo>
                  <a:cubicBezTo>
                    <a:pt x="14542001" y="1917771"/>
                    <a:pt x="6144574" y="2782191"/>
                    <a:pt x="20549" y="5388329"/>
                  </a:cubicBezTo>
                  <a:cubicBezTo>
                    <a:pt x="19609" y="3596409"/>
                    <a:pt x="940" y="1791920"/>
                    <a:pt x="0" y="0"/>
                  </a:cubicBezTo>
                  <a:close/>
                </a:path>
              </a:pathLst>
            </a:custGeom>
            <a:gradFill flip="none" rotWithShape="1">
              <a:gsLst>
                <a:gs pos="0">
                  <a:schemeClr val="tx2"/>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noFill/>
                </a:ln>
                <a:solidFill>
                  <a:schemeClr val="accent1"/>
                </a:solidFill>
              </a:endParaRPr>
            </a:p>
          </p:txBody>
        </p:sp>
      </p:grpSp>
      <p:grpSp>
        <p:nvGrpSpPr>
          <p:cNvPr id="13" name="Group 12">
            <a:extLst>
              <a:ext uri="{FF2B5EF4-FFF2-40B4-BE49-F238E27FC236}">
                <a16:creationId xmlns:a16="http://schemas.microsoft.com/office/drawing/2014/main" id="{8607D1C4-1D8F-432F-BAD3-8870710CAD67}"/>
              </a:ext>
            </a:extLst>
          </p:cNvPr>
          <p:cNvGrpSpPr/>
          <p:nvPr userDrawn="1"/>
        </p:nvGrpSpPr>
        <p:grpSpPr>
          <a:xfrm>
            <a:off x="-12660306" y="-48127"/>
            <a:ext cx="12261478" cy="36047865"/>
            <a:chOff x="-11227152" y="-1"/>
            <a:chExt cx="11020828" cy="32918401"/>
          </a:xfrm>
        </p:grpSpPr>
        <p:sp>
          <p:nvSpPr>
            <p:cNvPr id="14" name="Rectangle 13">
              <a:extLst>
                <a:ext uri="{FF2B5EF4-FFF2-40B4-BE49-F238E27FC236}">
                  <a16:creationId xmlns:a16="http://schemas.microsoft.com/office/drawing/2014/main" id="{3CA5528E-4A09-41AA-803D-48A0348EC645}"/>
                </a:ext>
              </a:extLst>
            </p:cNvPr>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a:solidFill>
                    <a:srgbClr val="FF0000"/>
                  </a:solidFill>
                  <a:latin typeface="Trebuchet MS" pitchFamily="34" charset="0"/>
                </a:rPr>
                <a:t>(—</a:t>
              </a:r>
              <a:r>
                <a:rPr lang="tr-TR" sz="3200" b="1" spc="0" dirty="0">
                  <a:solidFill>
                    <a:srgbClr val="FF0000"/>
                  </a:solidFill>
                  <a:latin typeface="Trebuchet MS" pitchFamily="34" charset="0"/>
                </a:rPr>
                <a:t>Yan Barlar Çıktı Alırken Görünmez</a:t>
              </a:r>
              <a:r>
                <a:rPr lang="en-US" sz="3200" b="1" spc="0" dirty="0">
                  <a:solidFill>
                    <a:srgbClr val="FF0000"/>
                  </a:solidFill>
                  <a:latin typeface="Trebuchet MS" pitchFamily="34" charset="0"/>
                </a:rPr>
                <a:t>—)</a:t>
              </a:r>
              <a:endParaRPr lang="en-US" sz="3200" b="1" spc="600" dirty="0">
                <a:solidFill>
                  <a:schemeClr val="bg1"/>
                </a:solidFill>
                <a:latin typeface="Trebuchet MS" pitchFamily="34" charset="0"/>
              </a:endParaRPr>
            </a:p>
            <a:p>
              <a:pPr algn="ctr"/>
              <a:r>
                <a:rPr lang="tr-TR" sz="4000" b="1" spc="600" dirty="0">
                  <a:solidFill>
                    <a:schemeClr val="bg1"/>
                  </a:solidFill>
                  <a:latin typeface="Trebuchet MS" pitchFamily="34" charset="0"/>
                </a:rPr>
                <a:t>POSTER SUNUM TASARIM REHBERİ</a:t>
              </a:r>
              <a:endParaRPr lang="en-US" sz="4000" b="1" spc="600" dirty="0">
                <a:solidFill>
                  <a:schemeClr val="bg1"/>
                </a:solidFill>
                <a:latin typeface="Trebuchet MS" pitchFamily="34" charset="0"/>
              </a:endParaRPr>
            </a:p>
            <a:p>
              <a:pPr algn="ctr"/>
              <a:endParaRPr lang="en-US" sz="2800" b="1" dirty="0">
                <a:latin typeface="Trebuchet MS" pitchFamily="34" charset="0"/>
              </a:endParaRPr>
            </a:p>
            <a:p>
              <a:pPr algn="just" defTabSz="3765639"/>
              <a:r>
                <a:rPr lang="tr-TR" sz="2800" i="0" dirty="0">
                  <a:latin typeface="Trebuchet MS" pitchFamily="34" charset="0"/>
                </a:rPr>
                <a:t>Bu Powerpoint 2016 sunumu bitirme projesi yapan öğrencilere yardımcı rehber olması amacıyla hazırlanmıştır. Öğrenci kendi ihtiyaçları veya gereksinimleri doğrultusunda istediği değişikliği yapabilir.</a:t>
              </a:r>
              <a:endParaRPr lang="en-US" sz="2800" b="0" dirty="0">
                <a:solidFill>
                  <a:srgbClr val="FFC000"/>
                </a:solidFill>
                <a:latin typeface="Trebuchet MS" pitchFamily="34" charset="0"/>
              </a:endParaRPr>
            </a:p>
            <a:p>
              <a:pPr algn="l" defTabSz="3765639"/>
              <a:endParaRPr lang="en-US" sz="3600" b="1" dirty="0">
                <a:solidFill>
                  <a:srgbClr val="FFFF00"/>
                </a:solidFill>
                <a:latin typeface="Trebuchet MS" pitchFamily="34" charset="0"/>
              </a:endParaRPr>
            </a:p>
            <a:p>
              <a:pPr algn="ctr"/>
              <a:endParaRPr lang="en-US" sz="2400" b="1" dirty="0">
                <a:solidFill>
                  <a:schemeClr val="bg1"/>
                </a:solidFill>
                <a:latin typeface="Trebuchet MS" pitchFamily="34" charset="0"/>
              </a:endParaRPr>
            </a:p>
            <a:p>
              <a:pPr algn="ctr"/>
              <a:r>
                <a:rPr lang="tr-TR" sz="4000" b="1" spc="600" dirty="0">
                  <a:solidFill>
                    <a:schemeClr val="bg1"/>
                  </a:solidFill>
                  <a:latin typeface="Trebuchet MS" pitchFamily="34" charset="0"/>
                </a:rPr>
                <a:t>HIZLI BAŞLANGIÇ</a:t>
              </a:r>
              <a:endParaRPr lang="en-US" sz="4000" b="1" spc="600" dirty="0">
                <a:solidFill>
                  <a:schemeClr val="bg1"/>
                </a:solidFill>
                <a:latin typeface="Trebuchet MS" pitchFamily="34" charset="0"/>
              </a:endParaRPr>
            </a:p>
            <a:p>
              <a:pPr marL="2527300" indent="-650875" algn="l" defTabSz="850900">
                <a:tabLst/>
              </a:pPr>
              <a:endParaRPr lang="en-US" sz="2800" b="0" baseline="0" dirty="0">
                <a:solidFill>
                  <a:schemeClr val="bg1"/>
                </a:solidFill>
                <a:latin typeface="Trebuchet MS" pitchFamily="34" charset="0"/>
              </a:endParaRPr>
            </a:p>
            <a:p>
              <a:pPr algn="ctr"/>
              <a:r>
                <a:rPr lang="tr-TR" sz="3200" b="1" baseline="0" dirty="0">
                  <a:solidFill>
                    <a:srgbClr val="FFC000"/>
                  </a:solidFill>
                  <a:latin typeface="Trebuchet MS" pitchFamily="34" charset="0"/>
                </a:rPr>
                <a:t>Başlık, Yazar ve Kurum İsimleri</a:t>
              </a:r>
              <a:endParaRPr lang="en-US" sz="3200" b="1" baseline="0" dirty="0">
                <a:solidFill>
                  <a:srgbClr val="FFC000"/>
                </a:solidFill>
                <a:latin typeface="Trebuchet MS" pitchFamily="34" charset="0"/>
              </a:endParaRPr>
            </a:p>
            <a:p>
              <a:pPr algn="just"/>
              <a:r>
                <a:rPr lang="tr-TR" sz="2400" b="0" baseline="0" dirty="0">
                  <a:solidFill>
                    <a:srgbClr val="FFFFFF"/>
                  </a:solidFill>
                  <a:latin typeface="Trebuchet MS" pitchFamily="34" charset="0"/>
                </a:rPr>
                <a:t>Posterinize başlarken proje adını başlık olarak yazınız. Sonrasında projeyi hazırlayan kişi (adı-soyadı), proje danışmanı (Ünvanı adı-soyadı) ve son olarak size ait okul ve fakülte adı, bölüm, yıl ve döneminizi belirtiniz.</a:t>
              </a:r>
              <a:endParaRPr lang="en-US" sz="2400" b="0" spc="0" baseline="0" dirty="0">
                <a:solidFill>
                  <a:srgbClr val="FFFFFF"/>
                </a:solidFill>
                <a:latin typeface="Trebuchet MS" pitchFamily="34" charset="0"/>
              </a:endParaRPr>
            </a:p>
            <a:p>
              <a:pPr algn="just"/>
              <a:endParaRPr lang="en-US" sz="2400" b="0" spc="0" baseline="0" dirty="0">
                <a:solidFill>
                  <a:schemeClr val="bg1">
                    <a:lumMod val="75000"/>
                  </a:schemeClr>
                </a:solidFill>
                <a:latin typeface="Trebuchet MS" pitchFamily="34" charset="0"/>
              </a:endParaRPr>
            </a:p>
            <a:p>
              <a:pPr algn="just"/>
              <a:r>
                <a:rPr lang="tr-TR" sz="2400" b="1" spc="300" baseline="0" dirty="0">
                  <a:solidFill>
                    <a:srgbClr val="FFC000"/>
                  </a:solidFill>
                  <a:latin typeface="Trebuchet MS" pitchFamily="34" charset="0"/>
                </a:rPr>
                <a:t>İPUCU</a:t>
              </a:r>
              <a:r>
                <a:rPr lang="en-US" sz="2400" b="1" baseline="0" dirty="0">
                  <a:solidFill>
                    <a:srgbClr val="FFC000"/>
                  </a:solidFill>
                  <a:latin typeface="Trebuchet MS" pitchFamily="34" charset="0"/>
                </a:rPr>
                <a:t>:</a:t>
              </a:r>
              <a:r>
                <a:rPr lang="tr-TR" sz="2400" b="1" baseline="0" dirty="0">
                  <a:solidFill>
                    <a:srgbClr val="FFC000"/>
                  </a:solidFill>
                  <a:latin typeface="Trebuchet MS" pitchFamily="34" charset="0"/>
                </a:rPr>
                <a:t> </a:t>
              </a:r>
              <a:r>
                <a:rPr lang="tr-TR" sz="2400" b="1" baseline="0" dirty="0">
                  <a:solidFill>
                    <a:srgbClr val="FFFFFF"/>
                  </a:solidFill>
                  <a:latin typeface="Trebuchet MS" pitchFamily="34" charset="0"/>
                </a:rPr>
                <a:t>Başlık puntosu, hazırlayan ve danışman isimlerinden küçük olmamalıdır.</a:t>
              </a:r>
              <a:endParaRPr lang="en-US" sz="2400" b="0" baseline="0" dirty="0">
                <a:solidFill>
                  <a:srgbClr val="FFFFFF"/>
                </a:solidFill>
                <a:latin typeface="Trebuchet MS" pitchFamily="34" charset="0"/>
              </a:endParaRPr>
            </a:p>
            <a:p>
              <a:pPr algn="l"/>
              <a:r>
                <a:rPr lang="en-US" sz="2800" b="1" baseline="0" dirty="0">
                  <a:solidFill>
                    <a:schemeClr val="bg1"/>
                  </a:solidFill>
                  <a:latin typeface="Trebuchet MS" pitchFamily="34" charset="0"/>
                </a:rPr>
                <a:t/>
              </a:r>
              <a:br>
                <a:rPr lang="en-US" sz="2800" b="1" baseline="0" dirty="0">
                  <a:solidFill>
                    <a:schemeClr val="bg1"/>
                  </a:solidFill>
                  <a:latin typeface="Trebuchet MS" pitchFamily="34" charset="0"/>
                </a:rPr>
              </a:br>
              <a:endParaRPr lang="en-US" sz="2800" b="1" dirty="0">
                <a:solidFill>
                  <a:srgbClr val="FFC000"/>
                </a:solidFill>
                <a:latin typeface="Trebuchet MS" pitchFamily="34" charset="0"/>
              </a:endParaRPr>
            </a:p>
            <a:p>
              <a:pPr algn="ctr"/>
              <a:r>
                <a:rPr lang="tr-TR" sz="3200" b="1" dirty="0">
                  <a:solidFill>
                    <a:srgbClr val="FFC000"/>
                  </a:solidFill>
                  <a:latin typeface="Trebuchet MS" pitchFamily="34" charset="0"/>
                </a:rPr>
                <a:t>Logo Ve Amblem Ekleme</a:t>
              </a:r>
              <a:endParaRPr lang="en-US" sz="3200" b="1" baseline="0" dirty="0">
                <a:solidFill>
                  <a:srgbClr val="FFC000"/>
                </a:solidFill>
                <a:latin typeface="Trebuchet MS" pitchFamily="34" charset="0"/>
              </a:endParaRPr>
            </a:p>
            <a:p>
              <a:pPr algn="just"/>
              <a:r>
                <a:rPr lang="tr-TR" sz="2400" b="0" baseline="0" dirty="0">
                  <a:solidFill>
                    <a:srgbClr val="FFFFFF"/>
                  </a:solidFill>
                  <a:latin typeface="Trebuchet MS" pitchFamily="34" charset="0"/>
                </a:rPr>
                <a:t>Logo veya amblem eklenirken, posterin her iki yanına eşit boy ve yükseklikte resmi bozmadan eklenmelidir.</a:t>
              </a:r>
              <a:endParaRPr lang="en-US" sz="2400" b="0" baseline="0" dirty="0">
                <a:solidFill>
                  <a:srgbClr val="FFFFFF"/>
                </a:solidFill>
                <a:latin typeface="Trebuchet MS" pitchFamily="34" charset="0"/>
              </a:endParaRPr>
            </a:p>
            <a:p>
              <a:pPr algn="l"/>
              <a:endParaRPr lang="en-US" sz="2400" b="0" spc="300" baseline="0" dirty="0">
                <a:solidFill>
                  <a:schemeClr val="bg1">
                    <a:lumMod val="75000"/>
                  </a:schemeClr>
                </a:solidFill>
                <a:latin typeface="Trebuchet MS" pitchFamily="34" charset="0"/>
              </a:endParaRPr>
            </a:p>
            <a:p>
              <a:pPr marL="0" marR="0" lvl="0" indent="0" algn="just" defTabSz="3599776" rtl="0" eaLnBrk="1" fontAlgn="auto" latinLnBrk="0" hangingPunct="1">
                <a:lnSpc>
                  <a:spcPct val="100000"/>
                </a:lnSpc>
                <a:spcBef>
                  <a:spcPts val="0"/>
                </a:spcBef>
                <a:spcAft>
                  <a:spcPts val="0"/>
                </a:spcAft>
                <a:buClrTx/>
                <a:buSzTx/>
                <a:buFontTx/>
                <a:buNone/>
                <a:tabLst/>
                <a:defRPr/>
              </a:pPr>
              <a:r>
                <a:rPr lang="tr-TR" sz="2400" b="1" spc="300" baseline="0" dirty="0">
                  <a:solidFill>
                    <a:srgbClr val="FFC000"/>
                  </a:solidFill>
                  <a:latin typeface="Trebuchet MS" pitchFamily="34" charset="0"/>
                </a:rPr>
                <a:t>İPUCU</a:t>
              </a:r>
              <a:r>
                <a:rPr lang="en-US" sz="2400" b="1" spc="300" baseline="0" dirty="0">
                  <a:solidFill>
                    <a:srgbClr val="FFC000"/>
                  </a:solidFill>
                  <a:latin typeface="Trebuchet MS" pitchFamily="34" charset="0"/>
                </a:rPr>
                <a:t>:</a:t>
              </a:r>
              <a:r>
                <a:rPr lang="en-US" sz="2400" b="1" spc="0" baseline="0" dirty="0">
                  <a:solidFill>
                    <a:srgbClr val="FFC000"/>
                  </a:solidFill>
                  <a:latin typeface="Trebuchet MS" pitchFamily="34" charset="0"/>
                </a:rPr>
                <a:t> </a:t>
              </a:r>
              <a:r>
                <a:rPr lang="tr-TR" sz="2400" b="1" baseline="0" dirty="0">
                  <a:solidFill>
                    <a:srgbClr val="FFFFFF"/>
                  </a:solidFill>
                  <a:latin typeface="Trebuchet MS" pitchFamily="34" charset="0"/>
                </a:rPr>
                <a:t>Okulunuzun / bölümünüzün, serbest kullanım için logosu olup olmadığını kontrol ediniz.</a:t>
              </a:r>
            </a:p>
            <a:p>
              <a:pPr marL="0" marR="0" lvl="0" indent="0" algn="l" defTabSz="3599776" rtl="0" eaLnBrk="1" fontAlgn="auto" latinLnBrk="0" hangingPunct="1">
                <a:lnSpc>
                  <a:spcPct val="100000"/>
                </a:lnSpc>
                <a:spcBef>
                  <a:spcPts val="0"/>
                </a:spcBef>
                <a:spcAft>
                  <a:spcPts val="0"/>
                </a:spcAft>
                <a:buClrTx/>
                <a:buSzTx/>
                <a:buFontTx/>
                <a:buNone/>
                <a:tabLst/>
                <a:defRPr/>
              </a:pPr>
              <a:endParaRPr lang="tr-TR" sz="2400" b="0" baseline="0" dirty="0">
                <a:solidFill>
                  <a:srgbClr val="FFFFFF"/>
                </a:solidFill>
                <a:latin typeface="Trebuchet MS" pitchFamily="34" charset="0"/>
              </a:endParaRPr>
            </a:p>
            <a:p>
              <a:pPr marL="0" marR="0" lvl="0" indent="0" algn="l" defTabSz="3599776" rtl="0" eaLnBrk="1" fontAlgn="auto" latinLnBrk="0" hangingPunct="1">
                <a:lnSpc>
                  <a:spcPct val="100000"/>
                </a:lnSpc>
                <a:spcBef>
                  <a:spcPts val="0"/>
                </a:spcBef>
                <a:spcAft>
                  <a:spcPts val="0"/>
                </a:spcAft>
                <a:buClrTx/>
                <a:buSzTx/>
                <a:buFontTx/>
                <a:buNone/>
                <a:tabLst/>
                <a:defRPr/>
              </a:pPr>
              <a:endParaRPr lang="tr-TR" sz="2400" b="0" baseline="0" dirty="0">
                <a:solidFill>
                  <a:srgbClr val="FFFFFF"/>
                </a:solidFill>
                <a:latin typeface="Trebuchet MS" pitchFamily="34" charset="0"/>
              </a:endParaRPr>
            </a:p>
            <a:p>
              <a:pPr marL="0" marR="0" lvl="0" indent="0" algn="l" defTabSz="3599776" rtl="0" eaLnBrk="1" fontAlgn="auto" latinLnBrk="0" hangingPunct="1">
                <a:lnSpc>
                  <a:spcPct val="100000"/>
                </a:lnSpc>
                <a:spcBef>
                  <a:spcPts val="0"/>
                </a:spcBef>
                <a:spcAft>
                  <a:spcPts val="0"/>
                </a:spcAft>
                <a:buClrTx/>
                <a:buSzTx/>
                <a:buFontTx/>
                <a:buNone/>
                <a:tabLst/>
                <a:defRPr/>
              </a:pPr>
              <a:endParaRPr lang="tr-TR" sz="2400" b="0" baseline="0" dirty="0">
                <a:solidFill>
                  <a:srgbClr val="FFFFFF"/>
                </a:solidFill>
                <a:latin typeface="Trebuchet MS" pitchFamily="34" charset="0"/>
              </a:endParaRPr>
            </a:p>
            <a:p>
              <a:pPr marL="0" marR="0" lvl="0" indent="0" algn="l" defTabSz="3599776" rtl="0" eaLnBrk="1" fontAlgn="auto" latinLnBrk="0" hangingPunct="1">
                <a:lnSpc>
                  <a:spcPct val="100000"/>
                </a:lnSpc>
                <a:spcBef>
                  <a:spcPts val="0"/>
                </a:spcBef>
                <a:spcAft>
                  <a:spcPts val="0"/>
                </a:spcAft>
                <a:buClrTx/>
                <a:buSzTx/>
                <a:buFontTx/>
                <a:buNone/>
                <a:tabLst/>
                <a:defRPr/>
              </a:pPr>
              <a:endParaRPr lang="tr-TR" sz="2400" b="0" baseline="0" dirty="0">
                <a:solidFill>
                  <a:srgbClr val="FFFFFF"/>
                </a:solidFill>
                <a:latin typeface="Trebuchet MS" pitchFamily="34" charset="0"/>
              </a:endParaRPr>
            </a:p>
            <a:p>
              <a:pPr marL="0" marR="0" lvl="0" indent="0" algn="l" defTabSz="3599776" rtl="0" eaLnBrk="1" fontAlgn="auto" latinLnBrk="0" hangingPunct="1">
                <a:lnSpc>
                  <a:spcPct val="100000"/>
                </a:lnSpc>
                <a:spcBef>
                  <a:spcPts val="0"/>
                </a:spcBef>
                <a:spcAft>
                  <a:spcPts val="0"/>
                </a:spcAft>
                <a:buClrTx/>
                <a:buSzTx/>
                <a:buFontTx/>
                <a:buNone/>
                <a:tabLst/>
                <a:defRPr/>
              </a:pPr>
              <a:endParaRPr lang="tr-TR" sz="2400" b="0" baseline="0" dirty="0">
                <a:solidFill>
                  <a:srgbClr val="FFFFFF"/>
                </a:solidFill>
                <a:latin typeface="Trebuchet MS" pitchFamily="34" charset="0"/>
              </a:endParaRPr>
            </a:p>
            <a:p>
              <a:pPr algn="ctr"/>
              <a:r>
                <a:rPr lang="tr-TR" sz="3200" b="1" baseline="0" dirty="0">
                  <a:solidFill>
                    <a:srgbClr val="FFC000"/>
                  </a:solidFill>
                  <a:latin typeface="Trebuchet MS" pitchFamily="34" charset="0"/>
                </a:rPr>
                <a:t>Resim / Fotoğraf</a:t>
              </a:r>
              <a:endParaRPr lang="en-US" sz="3200" b="1" baseline="0" dirty="0">
                <a:solidFill>
                  <a:srgbClr val="FFC000"/>
                </a:solidFill>
                <a:latin typeface="Trebuchet MS" pitchFamily="34" charset="0"/>
              </a:endParaRPr>
            </a:p>
            <a:p>
              <a:pPr algn="just" defTabSz="977900"/>
              <a:r>
                <a:rPr lang="tr-TR" sz="2400" b="0" baseline="0" dirty="0">
                  <a:solidFill>
                    <a:srgbClr val="FFFFFF"/>
                  </a:solidFill>
                  <a:latin typeface="Trebuchet MS" pitchFamily="34" charset="0"/>
                </a:rPr>
                <a:t>Resim veya grafikleri sunum içine sürükleyerek ekleyebilirsiniz. Resim üzerine tıkladığınızda, aşağıdaki (sol) resimde görüldüğü gibi köşe tutaçları çıkacaktır.</a:t>
              </a:r>
              <a:r>
                <a:rPr lang="tr-TR" sz="2400" b="0" spc="0" baseline="0" dirty="0">
                  <a:solidFill>
                    <a:srgbClr val="FFFFFF"/>
                  </a:solidFill>
                  <a:latin typeface="Trebuchet MS" pitchFamily="34" charset="0"/>
                </a:rPr>
                <a:t> Shift + fare sol tuşuna birlikte basılı tutarak resim oranının bozmadan resim büyütülüp küçültülebilir.</a:t>
              </a:r>
              <a:endParaRPr lang="tr-TR" sz="2800" b="1" baseline="0" dirty="0">
                <a:solidFill>
                  <a:srgbClr val="FFC000"/>
                </a:solidFill>
                <a:latin typeface="Trebuchet MS" pitchFamily="34" charset="0"/>
              </a:endParaRPr>
            </a:p>
            <a:p>
              <a:pPr algn="ctr"/>
              <a:endParaRPr lang="tr-TR" sz="2800" b="1" baseline="0" dirty="0">
                <a:solidFill>
                  <a:srgbClr val="FFC000"/>
                </a:solidFill>
                <a:latin typeface="Trebuchet MS" pitchFamily="34" charset="0"/>
              </a:endParaRPr>
            </a:p>
            <a:p>
              <a:pPr algn="ctr"/>
              <a:endParaRPr lang="tr-TR" sz="2800" b="1" baseline="0" dirty="0">
                <a:solidFill>
                  <a:srgbClr val="FFC000"/>
                </a:solidFill>
                <a:latin typeface="Trebuchet MS" pitchFamily="34" charset="0"/>
              </a:endParaRPr>
            </a:p>
            <a:p>
              <a:pPr algn="ctr"/>
              <a:endParaRPr lang="tr-TR"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endParaRPr lang="tr-TR" sz="3200" b="1" baseline="0" dirty="0">
                <a:solidFill>
                  <a:srgbClr val="FFC000"/>
                </a:solidFill>
                <a:latin typeface="Trebuchet MS" pitchFamily="34" charset="0"/>
              </a:endParaRPr>
            </a:p>
            <a:p>
              <a:pPr algn="ctr"/>
              <a:r>
                <a:rPr lang="tr-TR" sz="3200" b="1" baseline="0" dirty="0">
                  <a:solidFill>
                    <a:srgbClr val="FFC000"/>
                  </a:solidFill>
                  <a:latin typeface="Trebuchet MS" pitchFamily="34" charset="0"/>
                </a:rPr>
                <a:t>Resim Kalitesinin Kontrolü</a:t>
              </a:r>
              <a:endParaRPr lang="en-US" sz="3200" b="1" baseline="0" dirty="0">
                <a:solidFill>
                  <a:srgbClr val="FFC000"/>
                </a:solidFill>
                <a:latin typeface="Trebuchet MS" pitchFamily="34" charset="0"/>
              </a:endParaRPr>
            </a:p>
            <a:p>
              <a:pPr lvl="0" algn="just" defTabSz="977900"/>
              <a:r>
                <a:rPr lang="tr-TR" sz="2400" b="0" baseline="0" dirty="0">
                  <a:solidFill>
                    <a:srgbClr val="FFFFFF"/>
                  </a:solidFill>
                  <a:latin typeface="Trebuchet MS" pitchFamily="34" charset="0"/>
                </a:rPr>
                <a:t>Baskı almadan önce, mutlaka %100 büyütme ile resimleri kontrol ediniz. Eğer resim tam boyutta düzgün ve okunur biçimdeyse, çıktı alındığında da aynı şekilde olacaktır.</a:t>
              </a:r>
            </a:p>
            <a:p>
              <a:pPr lvl="0" algn="just" defTabSz="977900"/>
              <a:endParaRPr lang="tr-TR" sz="2400" b="0" baseline="0" dirty="0">
                <a:solidFill>
                  <a:srgbClr val="FFFFFF"/>
                </a:solidFill>
                <a:latin typeface="Trebuchet MS" pitchFamily="34" charset="0"/>
              </a:endParaRPr>
            </a:p>
            <a:p>
              <a:pPr lvl="0" algn="just" defTabSz="977900"/>
              <a:endParaRPr lang="tr-TR" sz="2400" b="0" baseline="0" dirty="0">
                <a:solidFill>
                  <a:srgbClr val="FFFFFF"/>
                </a:solidFill>
                <a:latin typeface="Trebuchet MS" pitchFamily="34" charset="0"/>
              </a:endParaRPr>
            </a:p>
            <a:p>
              <a:pPr lvl="0" algn="just" defTabSz="977900"/>
              <a:endParaRPr lang="tr-TR" sz="2400" b="0" baseline="0" dirty="0">
                <a:solidFill>
                  <a:srgbClr val="FFFFFF"/>
                </a:solidFill>
                <a:latin typeface="Trebuchet MS" pitchFamily="34" charset="0"/>
              </a:endParaRPr>
            </a:p>
            <a:p>
              <a:pPr lvl="0" algn="just" defTabSz="977900"/>
              <a:endParaRPr lang="tr-TR" sz="2400" b="0" baseline="0" dirty="0">
                <a:solidFill>
                  <a:srgbClr val="FFFFFF"/>
                </a:solidFill>
                <a:latin typeface="Trebuchet MS" pitchFamily="34" charset="0"/>
              </a:endParaRPr>
            </a:p>
            <a:p>
              <a:pPr lvl="0" algn="just" defTabSz="977900"/>
              <a:endParaRPr lang="tr-TR" sz="2400" b="0" baseline="0" dirty="0">
                <a:solidFill>
                  <a:srgbClr val="FFFFFF"/>
                </a:solidFill>
                <a:latin typeface="Trebuchet MS" pitchFamily="34" charset="0"/>
              </a:endParaRPr>
            </a:p>
            <a:p>
              <a:pPr lvl="0" algn="just" defTabSz="977900"/>
              <a:endParaRPr lang="tr-TR" sz="2400" b="0" baseline="0" dirty="0">
                <a:solidFill>
                  <a:srgbClr val="FFFFFF"/>
                </a:solidFill>
                <a:latin typeface="Trebuchet MS" pitchFamily="34" charset="0"/>
              </a:endParaRPr>
            </a:p>
            <a:p>
              <a:pPr lvl="0" algn="just" defTabSz="977900"/>
              <a:endParaRPr lang="tr-TR" sz="2400" b="0" baseline="0" dirty="0">
                <a:solidFill>
                  <a:srgbClr val="FFFFFF"/>
                </a:solidFill>
                <a:latin typeface="Trebuchet MS" pitchFamily="34" charset="0"/>
              </a:endParaRPr>
            </a:p>
            <a:p>
              <a:pPr lvl="0" algn="just" defTabSz="977900"/>
              <a:endParaRPr lang="tr-TR" sz="2400" b="0" baseline="0" dirty="0">
                <a:solidFill>
                  <a:srgbClr val="FFFFFF"/>
                </a:solidFill>
                <a:latin typeface="Trebuchet MS" pitchFamily="34" charset="0"/>
              </a:endParaRPr>
            </a:p>
            <a:p>
              <a:pPr lvl="0" algn="just" defTabSz="977900"/>
              <a:endParaRPr lang="tr-TR" sz="2400" b="0" baseline="0" dirty="0">
                <a:solidFill>
                  <a:srgbClr val="FFFFFF"/>
                </a:solidFill>
                <a:latin typeface="Trebuchet MS" pitchFamily="34" charset="0"/>
              </a:endParaRPr>
            </a:p>
            <a:p>
              <a:pPr lvl="0" algn="just" defTabSz="977900"/>
              <a:endParaRPr lang="tr-TR" sz="2400" b="0" baseline="0" dirty="0">
                <a:solidFill>
                  <a:srgbClr val="FFFFFF"/>
                </a:solidFill>
                <a:latin typeface="Trebuchet MS" pitchFamily="34" charset="0"/>
              </a:endParaRPr>
            </a:p>
            <a:p>
              <a:pPr lvl="0" algn="just" defTabSz="977900"/>
              <a:endParaRPr lang="tr-TR" sz="2400" b="0" baseline="0" dirty="0">
                <a:solidFill>
                  <a:srgbClr val="FFFFFF"/>
                </a:solidFill>
                <a:latin typeface="Trebuchet MS" pitchFamily="34" charset="0"/>
              </a:endParaRPr>
            </a:p>
            <a:p>
              <a:pPr lvl="0" algn="ctr" defTabSz="977900"/>
              <a:r>
                <a:rPr lang="tr-TR" sz="3200" b="1" kern="1200" baseline="0" dirty="0">
                  <a:solidFill>
                    <a:srgbClr val="FFC000"/>
                  </a:solidFill>
                  <a:latin typeface="Trebuchet MS" pitchFamily="34" charset="0"/>
                  <a:ea typeface="+mn-ea"/>
                  <a:cs typeface="+mn-cs"/>
                </a:rPr>
                <a:t>Özet</a:t>
              </a:r>
            </a:p>
            <a:p>
              <a:pPr lvl="0" algn="just" defTabSz="977900"/>
              <a:r>
                <a:rPr lang="en-US" sz="2400" b="0" dirty="0" err="1">
                  <a:solidFill>
                    <a:srgbClr val="FFFFFF"/>
                  </a:solidFill>
                  <a:latin typeface="Trebuchet MS" pitchFamily="34" charset="0"/>
                </a:rPr>
                <a:t>Özet’te</a:t>
              </a:r>
              <a:r>
                <a:rPr lang="en-US" sz="2400" b="0" dirty="0">
                  <a:solidFill>
                    <a:srgbClr val="FFFFFF"/>
                  </a:solidFill>
                  <a:latin typeface="Trebuchet MS" pitchFamily="34" charset="0"/>
                </a:rPr>
                <a:t>; </a:t>
              </a:r>
              <a:r>
                <a:rPr lang="en-US" sz="2400" b="0" dirty="0" err="1">
                  <a:solidFill>
                    <a:srgbClr val="FFFFFF"/>
                  </a:solidFill>
                  <a:latin typeface="Trebuchet MS" pitchFamily="34" charset="0"/>
                </a:rPr>
                <a:t>yapılan</a:t>
              </a:r>
              <a:r>
                <a:rPr lang="en-US" sz="2400" b="0" dirty="0">
                  <a:solidFill>
                    <a:srgbClr val="FFFFFF"/>
                  </a:solidFill>
                  <a:latin typeface="Trebuchet MS" pitchFamily="34" charset="0"/>
                </a:rPr>
                <a:t> </a:t>
              </a:r>
              <a:r>
                <a:rPr lang="en-US" sz="2400" b="0" dirty="0" err="1">
                  <a:solidFill>
                    <a:srgbClr val="FFFFFF"/>
                  </a:solidFill>
                  <a:latin typeface="Trebuchet MS" pitchFamily="34" charset="0"/>
                </a:rPr>
                <a:t>çalışmanın</a:t>
              </a:r>
              <a:r>
                <a:rPr lang="en-US" sz="2400" b="0" dirty="0">
                  <a:solidFill>
                    <a:srgbClr val="FFFFFF"/>
                  </a:solidFill>
                  <a:latin typeface="Trebuchet MS" pitchFamily="34" charset="0"/>
                </a:rPr>
                <a:t> </a:t>
              </a:r>
              <a:r>
                <a:rPr lang="en-US" sz="2400" b="0" dirty="0" err="1">
                  <a:solidFill>
                    <a:srgbClr val="FFFFFF"/>
                  </a:solidFill>
                  <a:latin typeface="Trebuchet MS" pitchFamily="34" charset="0"/>
                </a:rPr>
                <a:t>amacı</a:t>
              </a:r>
              <a:r>
                <a:rPr lang="en-US" sz="2400" b="0" dirty="0">
                  <a:solidFill>
                    <a:srgbClr val="FFFFFF"/>
                  </a:solidFill>
                  <a:latin typeface="Trebuchet MS" pitchFamily="34" charset="0"/>
                </a:rPr>
                <a:t> </a:t>
              </a:r>
              <a:r>
                <a:rPr lang="en-US" sz="2400" b="0" dirty="0" err="1">
                  <a:solidFill>
                    <a:srgbClr val="FFFFFF"/>
                  </a:solidFill>
                  <a:latin typeface="Trebuchet MS" pitchFamily="34" charset="0"/>
                </a:rPr>
                <a:t>ve</a:t>
              </a:r>
              <a:r>
                <a:rPr lang="en-US" sz="2400" b="0" dirty="0">
                  <a:solidFill>
                    <a:srgbClr val="FFFFFF"/>
                  </a:solidFill>
                  <a:latin typeface="Trebuchet MS" pitchFamily="34" charset="0"/>
                </a:rPr>
                <a:t> </a:t>
              </a:r>
              <a:r>
                <a:rPr lang="en-US" sz="2400" b="0" dirty="0" err="1">
                  <a:solidFill>
                    <a:srgbClr val="FFFFFF"/>
                  </a:solidFill>
                  <a:latin typeface="Trebuchet MS" pitchFamily="34" charset="0"/>
                </a:rPr>
                <a:t>önemi</a:t>
              </a:r>
              <a:r>
                <a:rPr lang="en-US" sz="2400" b="0" dirty="0">
                  <a:solidFill>
                    <a:srgbClr val="FFFFFF"/>
                  </a:solidFill>
                  <a:latin typeface="Trebuchet MS" pitchFamily="34" charset="0"/>
                </a:rPr>
                <a:t> </a:t>
              </a:r>
              <a:r>
                <a:rPr lang="en-US" sz="2400" b="0" dirty="0" err="1">
                  <a:solidFill>
                    <a:srgbClr val="FFFFFF"/>
                  </a:solidFill>
                  <a:latin typeface="Trebuchet MS" pitchFamily="34" charset="0"/>
                </a:rPr>
                <a:t>kısaca</a:t>
              </a:r>
              <a:r>
                <a:rPr lang="en-US" sz="2400" b="0" dirty="0">
                  <a:solidFill>
                    <a:srgbClr val="FFFFFF"/>
                  </a:solidFill>
                  <a:latin typeface="Trebuchet MS" pitchFamily="34" charset="0"/>
                </a:rPr>
                <a:t> </a:t>
              </a:r>
              <a:r>
                <a:rPr lang="en-US" sz="2400" b="0" dirty="0" err="1">
                  <a:solidFill>
                    <a:srgbClr val="FFFFFF"/>
                  </a:solidFill>
                  <a:latin typeface="Trebuchet MS" pitchFamily="34" charset="0"/>
                </a:rPr>
                <a:t>anlatılacak</a:t>
              </a:r>
              <a:r>
                <a:rPr lang="en-US" sz="2400" b="0" dirty="0">
                  <a:solidFill>
                    <a:srgbClr val="FFFFFF"/>
                  </a:solidFill>
                  <a:latin typeface="Trebuchet MS" pitchFamily="34" charset="0"/>
                </a:rPr>
                <a:t>; </a:t>
              </a:r>
              <a:r>
                <a:rPr lang="en-US" sz="2400" b="0" dirty="0" err="1">
                  <a:solidFill>
                    <a:srgbClr val="FFFFFF"/>
                  </a:solidFill>
                  <a:latin typeface="Trebuchet MS" pitchFamily="34" charset="0"/>
                </a:rPr>
                <a:t>kullanılan</a:t>
              </a:r>
              <a:r>
                <a:rPr lang="en-US" sz="2400" b="0" dirty="0">
                  <a:solidFill>
                    <a:srgbClr val="FFFFFF"/>
                  </a:solidFill>
                  <a:latin typeface="Trebuchet MS" pitchFamily="34" charset="0"/>
                </a:rPr>
                <a:t> </a:t>
              </a:r>
              <a:r>
                <a:rPr lang="en-US" sz="2400" b="0" dirty="0" err="1">
                  <a:solidFill>
                    <a:srgbClr val="FFFFFF"/>
                  </a:solidFill>
                  <a:latin typeface="Trebuchet MS" pitchFamily="34" charset="0"/>
                </a:rPr>
                <a:t>yöntem</a:t>
              </a:r>
              <a:r>
                <a:rPr lang="en-US" sz="2400" b="0" dirty="0">
                  <a:solidFill>
                    <a:srgbClr val="FFFFFF"/>
                  </a:solidFill>
                  <a:latin typeface="Trebuchet MS" pitchFamily="34" charset="0"/>
                </a:rPr>
                <a:t> </a:t>
              </a:r>
              <a:r>
                <a:rPr lang="en-US" sz="2400" b="0" dirty="0" err="1">
                  <a:solidFill>
                    <a:srgbClr val="FFFFFF"/>
                  </a:solidFill>
                  <a:latin typeface="Trebuchet MS" pitchFamily="34" charset="0"/>
                </a:rPr>
                <a:t>ve</a:t>
              </a:r>
              <a:r>
                <a:rPr lang="tr-TR" sz="2400" b="0" dirty="0">
                  <a:solidFill>
                    <a:srgbClr val="FFFFFF"/>
                  </a:solidFill>
                  <a:latin typeface="Trebuchet MS" pitchFamily="34" charset="0"/>
                </a:rPr>
                <a:t> </a:t>
              </a:r>
              <a:r>
                <a:rPr lang="en-US" sz="2400" b="0" dirty="0" err="1">
                  <a:solidFill>
                    <a:srgbClr val="FFFFFF"/>
                  </a:solidFill>
                  <a:latin typeface="Trebuchet MS" pitchFamily="34" charset="0"/>
                </a:rPr>
                <a:t>teknikler</a:t>
              </a:r>
              <a:r>
                <a:rPr lang="en-US" sz="2400" b="0" dirty="0">
                  <a:solidFill>
                    <a:srgbClr val="FFFFFF"/>
                  </a:solidFill>
                  <a:latin typeface="Trebuchet MS" pitchFamily="34" charset="0"/>
                </a:rPr>
                <a:t> </a:t>
              </a:r>
              <a:r>
                <a:rPr lang="en-US" sz="2400" b="0" dirty="0" err="1">
                  <a:solidFill>
                    <a:srgbClr val="FFFFFF"/>
                  </a:solidFill>
                  <a:latin typeface="Trebuchet MS" pitchFamily="34" charset="0"/>
                </a:rPr>
                <a:t>belirtilerek</a:t>
              </a:r>
              <a:r>
                <a:rPr lang="en-US" sz="2400" b="0" dirty="0">
                  <a:solidFill>
                    <a:srgbClr val="FFFFFF"/>
                  </a:solidFill>
                  <a:latin typeface="Trebuchet MS" pitchFamily="34" charset="0"/>
                </a:rPr>
                <a:t> </a:t>
              </a:r>
              <a:r>
                <a:rPr lang="en-US" sz="2400" b="0" dirty="0" err="1">
                  <a:solidFill>
                    <a:srgbClr val="FFFFFF"/>
                  </a:solidFill>
                  <a:latin typeface="Trebuchet MS" pitchFamily="34" charset="0"/>
                </a:rPr>
                <a:t>elde</a:t>
              </a:r>
              <a:r>
                <a:rPr lang="en-US" sz="2400" b="0" dirty="0">
                  <a:solidFill>
                    <a:srgbClr val="FFFFFF"/>
                  </a:solidFill>
                  <a:latin typeface="Trebuchet MS" pitchFamily="34" charset="0"/>
                </a:rPr>
                <a:t> </a:t>
              </a:r>
              <a:r>
                <a:rPr lang="en-US" sz="2400" b="0" dirty="0" err="1">
                  <a:solidFill>
                    <a:srgbClr val="FFFFFF"/>
                  </a:solidFill>
                  <a:latin typeface="Trebuchet MS" pitchFamily="34" charset="0"/>
                </a:rPr>
                <a:t>edilen</a:t>
              </a:r>
              <a:r>
                <a:rPr lang="en-US" sz="2400" b="0" dirty="0">
                  <a:solidFill>
                    <a:srgbClr val="FFFFFF"/>
                  </a:solidFill>
                  <a:latin typeface="Trebuchet MS" pitchFamily="34" charset="0"/>
                </a:rPr>
                <a:t> </a:t>
              </a:r>
              <a:r>
                <a:rPr lang="en-US" sz="2400" b="0" dirty="0" err="1">
                  <a:solidFill>
                    <a:srgbClr val="FFFFFF"/>
                  </a:solidFill>
                  <a:latin typeface="Trebuchet MS" pitchFamily="34" charset="0"/>
                </a:rPr>
                <a:t>sonuçlar</a:t>
              </a:r>
              <a:r>
                <a:rPr lang="en-US" sz="2400" b="0" dirty="0">
                  <a:solidFill>
                    <a:srgbClr val="FFFFFF"/>
                  </a:solidFill>
                  <a:latin typeface="Trebuchet MS" pitchFamily="34" charset="0"/>
                </a:rPr>
                <a:t> </a:t>
              </a:r>
              <a:r>
                <a:rPr lang="en-US" sz="2400" b="0" dirty="0" err="1">
                  <a:solidFill>
                    <a:srgbClr val="FFFFFF"/>
                  </a:solidFill>
                  <a:latin typeface="Trebuchet MS" pitchFamily="34" charset="0"/>
                </a:rPr>
                <a:t>verilecektir</a:t>
              </a:r>
              <a:r>
                <a:rPr lang="en-US" sz="2400" b="0" dirty="0">
                  <a:solidFill>
                    <a:srgbClr val="FFFFFF"/>
                  </a:solidFill>
                  <a:latin typeface="Trebuchet MS" pitchFamily="34" charset="0"/>
                </a:rPr>
                <a:t>.</a:t>
              </a:r>
              <a:r>
                <a:rPr lang="tr-TR" sz="2400" b="0" dirty="0">
                  <a:solidFill>
                    <a:srgbClr val="FFFFFF"/>
                  </a:solidFill>
                  <a:latin typeface="Trebuchet MS" pitchFamily="34" charset="0"/>
                </a:rPr>
                <a:t> En fazla 200 kelime kullanılmalıdır.</a:t>
              </a:r>
            </a:p>
            <a:p>
              <a:pPr lvl="0" algn="just" defTabSz="977900"/>
              <a:endParaRPr lang="tr-TR" sz="2400" b="0" dirty="0">
                <a:solidFill>
                  <a:srgbClr val="FFFFFF"/>
                </a:solidFill>
                <a:latin typeface="Trebuchet MS" pitchFamily="34" charset="0"/>
              </a:endParaRPr>
            </a:p>
            <a:p>
              <a:pPr lvl="0" algn="ctr" defTabSz="977900"/>
              <a:r>
                <a:rPr lang="tr-TR" sz="3200" b="1" kern="1200" baseline="0" dirty="0">
                  <a:solidFill>
                    <a:srgbClr val="FFC000"/>
                  </a:solidFill>
                  <a:latin typeface="Trebuchet MS" pitchFamily="34" charset="0"/>
                  <a:ea typeface="+mn-ea"/>
                  <a:cs typeface="+mn-cs"/>
                </a:rPr>
                <a:t>Amaç Ve Kapsam</a:t>
              </a:r>
            </a:p>
            <a:p>
              <a:pPr lvl="0" algn="just" defTabSz="977900"/>
              <a:r>
                <a:rPr lang="tr-TR" sz="2400" b="0" kern="1200" baseline="0" dirty="0">
                  <a:solidFill>
                    <a:srgbClr val="FFFFFF"/>
                  </a:solidFill>
                  <a:latin typeface="Trebuchet MS" pitchFamily="34" charset="0"/>
                  <a:ea typeface="+mn-ea"/>
                  <a:cs typeface="+mn-cs"/>
                </a:rPr>
                <a:t>Bu bölümde yapılan deneylerden ve deney yöntemlerinden, bulgulardan, eğer varsa projenin çalışıldığı saha hakkında bilgiler grafik ve tablolarla anlaşılır bir biçimde anlatılmalıdır.</a:t>
              </a:r>
            </a:p>
            <a:p>
              <a:pPr lvl="0" algn="just" defTabSz="977900"/>
              <a:endParaRPr lang="tr-TR" sz="2400" b="0" dirty="0">
                <a:solidFill>
                  <a:srgbClr val="FFFFFF"/>
                </a:solidFill>
                <a:latin typeface="Trebuchet MS" pitchFamily="34" charset="0"/>
              </a:endParaRPr>
            </a:p>
            <a:p>
              <a:pPr lvl="0" algn="ctr" defTabSz="977900"/>
              <a:r>
                <a:rPr lang="en-US" sz="3200" b="1" kern="1200" baseline="0" dirty="0" err="1">
                  <a:solidFill>
                    <a:srgbClr val="FFC000"/>
                  </a:solidFill>
                  <a:latin typeface="Trebuchet MS" pitchFamily="34" charset="0"/>
                  <a:ea typeface="+mn-ea"/>
                  <a:cs typeface="+mn-cs"/>
                </a:rPr>
                <a:t>Yapılan</a:t>
              </a:r>
              <a:r>
                <a:rPr lang="en-US" sz="3200" b="1" kern="1200" baseline="0" dirty="0">
                  <a:solidFill>
                    <a:srgbClr val="FFC000"/>
                  </a:solidFill>
                  <a:latin typeface="Trebuchet MS" pitchFamily="34" charset="0"/>
                  <a:ea typeface="+mn-ea"/>
                  <a:cs typeface="+mn-cs"/>
                </a:rPr>
                <a:t> </a:t>
              </a:r>
              <a:r>
                <a:rPr lang="en-US" sz="3200" b="1" kern="1200" baseline="0" dirty="0" err="1">
                  <a:solidFill>
                    <a:srgbClr val="FFC000"/>
                  </a:solidFill>
                  <a:latin typeface="Trebuchet MS" pitchFamily="34" charset="0"/>
                  <a:ea typeface="+mn-ea"/>
                  <a:cs typeface="+mn-cs"/>
                </a:rPr>
                <a:t>Çalışmalar</a:t>
              </a:r>
              <a:r>
                <a:rPr lang="en-US" sz="3200" b="1" kern="1200" baseline="0" dirty="0">
                  <a:solidFill>
                    <a:srgbClr val="FFC000"/>
                  </a:solidFill>
                  <a:latin typeface="Trebuchet MS" pitchFamily="34" charset="0"/>
                  <a:ea typeface="+mn-ea"/>
                  <a:cs typeface="+mn-cs"/>
                </a:rPr>
                <a:t> </a:t>
              </a:r>
              <a:r>
                <a:rPr lang="en-US" sz="3200" b="1" kern="1200" baseline="0" dirty="0" err="1">
                  <a:solidFill>
                    <a:srgbClr val="FFC000"/>
                  </a:solidFill>
                  <a:latin typeface="Trebuchet MS" pitchFamily="34" charset="0"/>
                  <a:ea typeface="+mn-ea"/>
                  <a:cs typeface="+mn-cs"/>
                </a:rPr>
                <a:t>ve</a:t>
              </a:r>
              <a:r>
                <a:rPr lang="en-US" sz="3200" b="1" kern="1200" baseline="0" dirty="0">
                  <a:solidFill>
                    <a:srgbClr val="FFC000"/>
                  </a:solidFill>
                  <a:latin typeface="Trebuchet MS" pitchFamily="34" charset="0"/>
                  <a:ea typeface="+mn-ea"/>
                  <a:cs typeface="+mn-cs"/>
                </a:rPr>
                <a:t> </a:t>
              </a:r>
              <a:r>
                <a:rPr lang="en-US" sz="3200" b="1" kern="1200" baseline="0" dirty="0" err="1">
                  <a:solidFill>
                    <a:srgbClr val="FFC000"/>
                  </a:solidFill>
                  <a:latin typeface="Trebuchet MS" pitchFamily="34" charset="0"/>
                  <a:ea typeface="+mn-ea"/>
                  <a:cs typeface="+mn-cs"/>
                </a:rPr>
                <a:t>Sonuçlar</a:t>
              </a:r>
              <a:r>
                <a:rPr lang="en-US" sz="3200" b="1" kern="1200" baseline="0" dirty="0">
                  <a:solidFill>
                    <a:srgbClr val="FFC000"/>
                  </a:solidFill>
                  <a:latin typeface="Trebuchet MS" pitchFamily="34" charset="0"/>
                  <a:ea typeface="+mn-ea"/>
                  <a:cs typeface="+mn-cs"/>
                </a:rPr>
                <a:t> </a:t>
              </a:r>
              <a:endParaRPr lang="tr-TR" sz="3200" b="1" kern="1200" baseline="0" dirty="0">
                <a:solidFill>
                  <a:srgbClr val="FFC000"/>
                </a:solidFill>
                <a:latin typeface="Trebuchet MS" pitchFamily="34" charset="0"/>
                <a:ea typeface="+mn-ea"/>
                <a:cs typeface="+mn-cs"/>
              </a:endParaRPr>
            </a:p>
            <a:p>
              <a:pPr lvl="0" algn="just" defTabSz="977900"/>
              <a:r>
                <a:rPr lang="tr-TR" sz="2400" b="0" dirty="0">
                  <a:solidFill>
                    <a:srgbClr val="FFFFFF"/>
                  </a:solidFill>
                  <a:latin typeface="Trebuchet MS" pitchFamily="34" charset="0"/>
                </a:rPr>
                <a:t>Bu </a:t>
              </a:r>
              <a:r>
                <a:rPr lang="en-US" sz="2400" b="0" dirty="0" err="1">
                  <a:solidFill>
                    <a:srgbClr val="FFFFFF"/>
                  </a:solidFill>
                  <a:latin typeface="Trebuchet MS" pitchFamily="34" charset="0"/>
                </a:rPr>
                <a:t>bölümle</a:t>
              </a:r>
              <a:r>
                <a:rPr lang="tr-TR" sz="2400" b="0" dirty="0">
                  <a:solidFill>
                    <a:srgbClr val="FFFFFF"/>
                  </a:solidFill>
                  <a:latin typeface="Trebuchet MS" pitchFamily="34" charset="0"/>
                </a:rPr>
                <a:t>rde</a:t>
              </a:r>
              <a:r>
                <a:rPr lang="en-US" sz="2400" b="0" dirty="0">
                  <a:solidFill>
                    <a:srgbClr val="FFFFFF"/>
                  </a:solidFill>
                  <a:latin typeface="Trebuchet MS" pitchFamily="34" charset="0"/>
                </a:rPr>
                <a:t>, </a:t>
              </a:r>
              <a:r>
                <a:rPr lang="en-US" sz="2400" b="0" dirty="0" err="1">
                  <a:solidFill>
                    <a:srgbClr val="FFFFFF"/>
                  </a:solidFill>
                  <a:latin typeface="Trebuchet MS" pitchFamily="34" charset="0"/>
                </a:rPr>
                <a:t>projede</a:t>
              </a:r>
              <a:r>
                <a:rPr lang="en-US" sz="2400" b="0" dirty="0">
                  <a:solidFill>
                    <a:srgbClr val="FFFFFF"/>
                  </a:solidFill>
                  <a:latin typeface="Trebuchet MS" pitchFamily="34" charset="0"/>
                </a:rPr>
                <a:t> </a:t>
              </a:r>
              <a:r>
                <a:rPr lang="en-US" sz="2400" b="0" dirty="0" err="1">
                  <a:solidFill>
                    <a:srgbClr val="FFFFFF"/>
                  </a:solidFill>
                  <a:latin typeface="Trebuchet MS" pitchFamily="34" charset="0"/>
                </a:rPr>
                <a:t>yapılan</a:t>
              </a:r>
              <a:r>
                <a:rPr lang="en-US" sz="2400" b="0" dirty="0">
                  <a:solidFill>
                    <a:srgbClr val="FFFFFF"/>
                  </a:solidFill>
                  <a:latin typeface="Trebuchet MS" pitchFamily="34" charset="0"/>
                </a:rPr>
                <a:t> </a:t>
              </a:r>
              <a:r>
                <a:rPr lang="en-US" sz="2400" b="0" dirty="0" err="1">
                  <a:solidFill>
                    <a:srgbClr val="FFFFFF"/>
                  </a:solidFill>
                  <a:latin typeface="Trebuchet MS" pitchFamily="34" charset="0"/>
                </a:rPr>
                <a:t>çalışmalar</a:t>
              </a:r>
              <a:r>
                <a:rPr lang="en-US" sz="2400" b="0" dirty="0">
                  <a:solidFill>
                    <a:srgbClr val="FFFFFF"/>
                  </a:solidFill>
                  <a:latin typeface="Trebuchet MS" pitchFamily="34" charset="0"/>
                </a:rPr>
                <a:t> </a:t>
              </a:r>
              <a:r>
                <a:rPr lang="en-US" sz="2400" b="0" dirty="0" err="1">
                  <a:solidFill>
                    <a:srgbClr val="FFFFFF"/>
                  </a:solidFill>
                  <a:latin typeface="Trebuchet MS" pitchFamily="34" charset="0"/>
                </a:rPr>
                <a:t>ve</a:t>
              </a:r>
              <a:r>
                <a:rPr lang="en-US" sz="2400" b="0" dirty="0">
                  <a:solidFill>
                    <a:srgbClr val="FFFFFF"/>
                  </a:solidFill>
                  <a:latin typeface="Trebuchet MS" pitchFamily="34" charset="0"/>
                </a:rPr>
                <a:t> </a:t>
              </a:r>
              <a:r>
                <a:rPr lang="en-US" sz="2400" b="0" dirty="0" err="1">
                  <a:solidFill>
                    <a:srgbClr val="FFFFFF"/>
                  </a:solidFill>
                  <a:latin typeface="Trebuchet MS" pitchFamily="34" charset="0"/>
                </a:rPr>
                <a:t>elde</a:t>
              </a:r>
              <a:r>
                <a:rPr lang="en-US" sz="2400" b="0" dirty="0">
                  <a:solidFill>
                    <a:srgbClr val="FFFFFF"/>
                  </a:solidFill>
                  <a:latin typeface="Trebuchet MS" pitchFamily="34" charset="0"/>
                </a:rPr>
                <a:t> </a:t>
              </a:r>
              <a:r>
                <a:rPr lang="en-US" sz="2400" b="0" dirty="0" err="1">
                  <a:solidFill>
                    <a:srgbClr val="FFFFFF"/>
                  </a:solidFill>
                  <a:latin typeface="Trebuchet MS" pitchFamily="34" charset="0"/>
                </a:rPr>
                <a:t>edilen</a:t>
              </a:r>
              <a:r>
                <a:rPr lang="tr-TR" sz="2400" b="0" dirty="0">
                  <a:solidFill>
                    <a:srgbClr val="FFFFFF"/>
                  </a:solidFill>
                  <a:latin typeface="Trebuchet MS" pitchFamily="34" charset="0"/>
                </a:rPr>
                <a:t> </a:t>
              </a:r>
              <a:r>
                <a:rPr lang="en-US" sz="2400" b="0" dirty="0" err="1">
                  <a:solidFill>
                    <a:srgbClr val="FFFFFF"/>
                  </a:solidFill>
                  <a:latin typeface="Trebuchet MS" pitchFamily="34" charset="0"/>
                </a:rPr>
                <a:t>sonuç</a:t>
              </a:r>
              <a:r>
                <a:rPr lang="en-US" sz="2400" b="0" dirty="0">
                  <a:solidFill>
                    <a:srgbClr val="FFFFFF"/>
                  </a:solidFill>
                  <a:latin typeface="Trebuchet MS" pitchFamily="34" charset="0"/>
                </a:rPr>
                <a:t> </a:t>
              </a:r>
              <a:r>
                <a:rPr lang="en-US" sz="2400" b="0" dirty="0" err="1">
                  <a:solidFill>
                    <a:srgbClr val="FFFFFF"/>
                  </a:solidFill>
                  <a:latin typeface="Trebuchet MS" pitchFamily="34" charset="0"/>
                </a:rPr>
                <a:t>ve</a:t>
              </a:r>
              <a:r>
                <a:rPr lang="en-US" sz="2400" b="0" dirty="0">
                  <a:solidFill>
                    <a:srgbClr val="FFFFFF"/>
                  </a:solidFill>
                  <a:latin typeface="Trebuchet MS" pitchFamily="34" charset="0"/>
                </a:rPr>
                <a:t> </a:t>
              </a:r>
              <a:r>
                <a:rPr lang="en-US" sz="2400" b="0" dirty="0" err="1">
                  <a:solidFill>
                    <a:srgbClr val="FFFFFF"/>
                  </a:solidFill>
                  <a:latin typeface="Trebuchet MS" pitchFamily="34" charset="0"/>
                </a:rPr>
                <a:t>bulgular</a:t>
              </a:r>
              <a:r>
                <a:rPr lang="en-US" sz="2400" b="0" dirty="0">
                  <a:solidFill>
                    <a:srgbClr val="FFFFFF"/>
                  </a:solidFill>
                  <a:latin typeface="Trebuchet MS" pitchFamily="34" charset="0"/>
                </a:rPr>
                <a:t> </a:t>
              </a:r>
              <a:r>
                <a:rPr lang="en-US" sz="2400" b="0" dirty="0" err="1">
                  <a:solidFill>
                    <a:srgbClr val="FFFFFF"/>
                  </a:solidFill>
                  <a:latin typeface="Trebuchet MS" pitchFamily="34" charset="0"/>
                </a:rPr>
                <a:t>sergilenecektir</a:t>
              </a:r>
              <a:r>
                <a:rPr lang="en-US" sz="2400" b="0" dirty="0">
                  <a:solidFill>
                    <a:srgbClr val="FFFFFF"/>
                  </a:solidFill>
                  <a:latin typeface="Trebuchet MS" pitchFamily="34" charset="0"/>
                </a:rPr>
                <a:t>. </a:t>
              </a:r>
              <a:r>
                <a:rPr lang="en-US" sz="2400" b="0" dirty="0" err="1">
                  <a:solidFill>
                    <a:srgbClr val="FFFFFF"/>
                  </a:solidFill>
                  <a:latin typeface="Trebuchet MS" pitchFamily="34" charset="0"/>
                </a:rPr>
                <a:t>Sonuçların</a:t>
              </a:r>
              <a:r>
                <a:rPr lang="en-US" sz="2400" b="0" dirty="0">
                  <a:solidFill>
                    <a:srgbClr val="FFFFFF"/>
                  </a:solidFill>
                  <a:latin typeface="Trebuchet MS" pitchFamily="34" charset="0"/>
                </a:rPr>
                <a:t>, </a:t>
              </a:r>
              <a:r>
                <a:rPr lang="en-US" sz="2400" b="0" dirty="0" err="1">
                  <a:solidFill>
                    <a:srgbClr val="FFFFFF"/>
                  </a:solidFill>
                  <a:latin typeface="Trebuchet MS" pitchFamily="34" charset="0"/>
                </a:rPr>
                <a:t>uzun</a:t>
              </a:r>
              <a:r>
                <a:rPr lang="en-US" sz="2400" b="0" dirty="0">
                  <a:solidFill>
                    <a:srgbClr val="FFFFFF"/>
                  </a:solidFill>
                  <a:latin typeface="Trebuchet MS" pitchFamily="34" charset="0"/>
                </a:rPr>
                <a:t> </a:t>
              </a:r>
              <a:r>
                <a:rPr lang="en-US" sz="2400" b="0" dirty="0" err="1">
                  <a:solidFill>
                    <a:srgbClr val="FFFFFF"/>
                  </a:solidFill>
                  <a:latin typeface="Trebuchet MS" pitchFamily="34" charset="0"/>
                </a:rPr>
                <a:t>cümleler</a:t>
              </a:r>
              <a:r>
                <a:rPr lang="en-US" sz="2400" b="0" dirty="0">
                  <a:solidFill>
                    <a:srgbClr val="FFFFFF"/>
                  </a:solidFill>
                  <a:latin typeface="Trebuchet MS" pitchFamily="34" charset="0"/>
                </a:rPr>
                <a:t> </a:t>
              </a:r>
              <a:r>
                <a:rPr lang="en-US" sz="2400" b="0" dirty="0" err="1">
                  <a:solidFill>
                    <a:srgbClr val="FFFFFF"/>
                  </a:solidFill>
                  <a:latin typeface="Trebuchet MS" pitchFamily="34" charset="0"/>
                </a:rPr>
                <a:t>yerine</a:t>
              </a:r>
              <a:r>
                <a:rPr lang="en-US" sz="2400" b="0" dirty="0">
                  <a:solidFill>
                    <a:srgbClr val="FFFFFF"/>
                  </a:solidFill>
                  <a:latin typeface="Trebuchet MS" pitchFamily="34" charset="0"/>
                </a:rPr>
                <a:t> </a:t>
              </a:r>
              <a:r>
                <a:rPr lang="en-US" sz="2400" b="0" dirty="0" err="1">
                  <a:solidFill>
                    <a:srgbClr val="FFFFFF"/>
                  </a:solidFill>
                  <a:latin typeface="Trebuchet MS" pitchFamily="34" charset="0"/>
                </a:rPr>
                <a:t>grafikler</a:t>
              </a:r>
              <a:r>
                <a:rPr lang="en-US" sz="2400" b="0" dirty="0">
                  <a:solidFill>
                    <a:srgbClr val="FFFFFF"/>
                  </a:solidFill>
                  <a:latin typeface="Trebuchet MS" pitchFamily="34" charset="0"/>
                </a:rPr>
                <a:t>, </a:t>
              </a:r>
              <a:r>
                <a:rPr lang="en-US" sz="2400" b="0" dirty="0" err="1">
                  <a:solidFill>
                    <a:srgbClr val="FFFFFF"/>
                  </a:solidFill>
                  <a:latin typeface="Trebuchet MS" pitchFamily="34" charset="0"/>
                </a:rPr>
                <a:t>fotoğraflar</a:t>
              </a:r>
              <a:r>
                <a:rPr lang="en-US" sz="2400" b="0" dirty="0">
                  <a:solidFill>
                    <a:srgbClr val="FFFFFF"/>
                  </a:solidFill>
                  <a:latin typeface="Trebuchet MS" pitchFamily="34" charset="0"/>
                </a:rPr>
                <a:t> </a:t>
              </a:r>
              <a:r>
                <a:rPr lang="en-US" sz="2400" b="0" dirty="0" err="1">
                  <a:solidFill>
                    <a:srgbClr val="FFFFFF"/>
                  </a:solidFill>
                  <a:latin typeface="Trebuchet MS" pitchFamily="34" charset="0"/>
                </a:rPr>
                <a:t>ve</a:t>
              </a:r>
              <a:r>
                <a:rPr lang="tr-TR" sz="2400" b="0" dirty="0">
                  <a:solidFill>
                    <a:srgbClr val="FFFFFF"/>
                  </a:solidFill>
                  <a:latin typeface="Trebuchet MS" pitchFamily="34" charset="0"/>
                </a:rPr>
                <a:t> </a:t>
              </a:r>
              <a:r>
                <a:rPr lang="en-US" sz="2400" b="0" dirty="0" err="1">
                  <a:solidFill>
                    <a:srgbClr val="FFFFFF"/>
                  </a:solidFill>
                  <a:latin typeface="Trebuchet MS" pitchFamily="34" charset="0"/>
                </a:rPr>
                <a:t>resimlerle</a:t>
              </a:r>
              <a:r>
                <a:rPr lang="en-US" sz="2400" b="0" dirty="0">
                  <a:solidFill>
                    <a:srgbClr val="FFFFFF"/>
                  </a:solidFill>
                  <a:latin typeface="Trebuchet MS" pitchFamily="34" charset="0"/>
                </a:rPr>
                <a:t> </a:t>
              </a:r>
              <a:r>
                <a:rPr lang="en-US" sz="2400" b="0" dirty="0" err="1">
                  <a:solidFill>
                    <a:srgbClr val="FFFFFF"/>
                  </a:solidFill>
                  <a:latin typeface="Trebuchet MS" pitchFamily="34" charset="0"/>
                </a:rPr>
                <a:t>gösterilmesi</a:t>
              </a:r>
              <a:r>
                <a:rPr lang="en-US" sz="2400" b="0" dirty="0">
                  <a:solidFill>
                    <a:srgbClr val="FFFFFF"/>
                  </a:solidFill>
                  <a:latin typeface="Trebuchet MS" pitchFamily="34" charset="0"/>
                </a:rPr>
                <a:t> </a:t>
              </a:r>
              <a:r>
                <a:rPr lang="en-US" sz="2400" b="0" dirty="0" err="1">
                  <a:solidFill>
                    <a:srgbClr val="FFFFFF"/>
                  </a:solidFill>
                  <a:latin typeface="Trebuchet MS" pitchFamily="34" charset="0"/>
                </a:rPr>
                <a:t>tercih</a:t>
              </a:r>
              <a:r>
                <a:rPr lang="en-US" sz="2400" b="0" dirty="0">
                  <a:solidFill>
                    <a:srgbClr val="FFFFFF"/>
                  </a:solidFill>
                  <a:latin typeface="Trebuchet MS" pitchFamily="34" charset="0"/>
                </a:rPr>
                <a:t> </a:t>
              </a:r>
              <a:r>
                <a:rPr lang="en-US" sz="2400" b="0" dirty="0" err="1">
                  <a:solidFill>
                    <a:srgbClr val="FFFFFF"/>
                  </a:solidFill>
                  <a:latin typeface="Trebuchet MS" pitchFamily="34" charset="0"/>
                </a:rPr>
                <a:t>edilmelidir</a:t>
              </a:r>
              <a:r>
                <a:rPr lang="en-US" sz="2400" b="0" dirty="0">
                  <a:solidFill>
                    <a:srgbClr val="FFFFFF"/>
                  </a:solidFill>
                  <a:latin typeface="Trebuchet MS" pitchFamily="34" charset="0"/>
                </a:rPr>
                <a:t>. </a:t>
              </a:r>
              <a:r>
                <a:rPr lang="en-US" sz="2400" b="0" dirty="0" err="1">
                  <a:solidFill>
                    <a:srgbClr val="FFFFFF"/>
                  </a:solidFill>
                  <a:latin typeface="Trebuchet MS" pitchFamily="34" charset="0"/>
                </a:rPr>
                <a:t>Bununla</a:t>
              </a:r>
              <a:r>
                <a:rPr lang="en-US" sz="2400" b="0" dirty="0">
                  <a:solidFill>
                    <a:srgbClr val="FFFFFF"/>
                  </a:solidFill>
                  <a:latin typeface="Trebuchet MS" pitchFamily="34" charset="0"/>
                </a:rPr>
                <a:t> </a:t>
              </a:r>
              <a:r>
                <a:rPr lang="en-US" sz="2400" b="0" dirty="0" err="1">
                  <a:solidFill>
                    <a:srgbClr val="FFFFFF"/>
                  </a:solidFill>
                  <a:latin typeface="Trebuchet MS" pitchFamily="34" charset="0"/>
                </a:rPr>
                <a:t>birlikte</a:t>
              </a:r>
              <a:r>
                <a:rPr lang="en-US" sz="2400" b="0" dirty="0">
                  <a:solidFill>
                    <a:srgbClr val="FFFFFF"/>
                  </a:solidFill>
                  <a:latin typeface="Trebuchet MS" pitchFamily="34" charset="0"/>
                </a:rPr>
                <a:t>, </a:t>
              </a:r>
              <a:r>
                <a:rPr lang="en-US" sz="2400" b="0" dirty="0" err="1">
                  <a:solidFill>
                    <a:srgbClr val="FFFFFF"/>
                  </a:solidFill>
                  <a:latin typeface="Trebuchet MS" pitchFamily="34" charset="0"/>
                </a:rPr>
                <a:t>önemli</a:t>
              </a:r>
              <a:r>
                <a:rPr lang="en-US" sz="2400" b="0" dirty="0">
                  <a:solidFill>
                    <a:srgbClr val="FFFFFF"/>
                  </a:solidFill>
                  <a:latin typeface="Trebuchet MS" pitchFamily="34" charset="0"/>
                </a:rPr>
                <a:t> </a:t>
              </a:r>
              <a:r>
                <a:rPr lang="en-US" sz="2400" b="0" dirty="0" err="1">
                  <a:solidFill>
                    <a:srgbClr val="FFFFFF"/>
                  </a:solidFill>
                  <a:latin typeface="Trebuchet MS" pitchFamily="34" charset="0"/>
                </a:rPr>
                <a:t>noktalar</a:t>
              </a:r>
              <a:r>
                <a:rPr lang="en-US" sz="2400" b="0" dirty="0">
                  <a:solidFill>
                    <a:srgbClr val="FFFFFF"/>
                  </a:solidFill>
                  <a:latin typeface="Trebuchet MS" pitchFamily="34" charset="0"/>
                </a:rPr>
                <a:t> </a:t>
              </a:r>
              <a:r>
                <a:rPr lang="en-US" sz="2400" b="0" dirty="0" err="1">
                  <a:solidFill>
                    <a:srgbClr val="FFFFFF"/>
                  </a:solidFill>
                  <a:latin typeface="Trebuchet MS" pitchFamily="34" charset="0"/>
                </a:rPr>
                <a:t>vurgulanacak</a:t>
              </a:r>
              <a:r>
                <a:rPr lang="en-US" sz="2400" b="0" dirty="0">
                  <a:solidFill>
                    <a:srgbClr val="FFFFFF"/>
                  </a:solidFill>
                  <a:latin typeface="Trebuchet MS" pitchFamily="34" charset="0"/>
                </a:rPr>
                <a:t>;</a:t>
              </a:r>
              <a:r>
                <a:rPr lang="tr-TR" sz="2400" b="0" dirty="0">
                  <a:solidFill>
                    <a:srgbClr val="FFFFFF"/>
                  </a:solidFill>
                  <a:latin typeface="Trebuchet MS" pitchFamily="34" charset="0"/>
                </a:rPr>
                <a:t> </a:t>
              </a:r>
              <a:r>
                <a:rPr lang="en-US" sz="2400" b="0" dirty="0" err="1">
                  <a:solidFill>
                    <a:srgbClr val="FFFFFF"/>
                  </a:solidFill>
                  <a:latin typeface="Trebuchet MS" pitchFamily="34" charset="0"/>
                </a:rPr>
                <a:t>gösterilen</a:t>
              </a:r>
              <a:r>
                <a:rPr lang="en-US" sz="2400" b="0" dirty="0">
                  <a:solidFill>
                    <a:srgbClr val="FFFFFF"/>
                  </a:solidFill>
                  <a:latin typeface="Trebuchet MS" pitchFamily="34" charset="0"/>
                </a:rPr>
                <a:t> </a:t>
              </a:r>
              <a:r>
                <a:rPr lang="en-US" sz="2400" b="0" dirty="0" err="1">
                  <a:solidFill>
                    <a:srgbClr val="FFFFFF"/>
                  </a:solidFill>
                  <a:latin typeface="Trebuchet MS" pitchFamily="34" charset="0"/>
                </a:rPr>
                <a:t>şekillerin</a:t>
              </a:r>
              <a:r>
                <a:rPr lang="en-US" sz="2400" b="0" dirty="0">
                  <a:solidFill>
                    <a:srgbClr val="FFFFFF"/>
                  </a:solidFill>
                  <a:latin typeface="Trebuchet MS" pitchFamily="34" charset="0"/>
                </a:rPr>
                <a:t> ne </a:t>
              </a:r>
              <a:r>
                <a:rPr lang="en-US" sz="2400" b="0" dirty="0" err="1">
                  <a:solidFill>
                    <a:srgbClr val="FFFFFF"/>
                  </a:solidFill>
                  <a:latin typeface="Trebuchet MS" pitchFamily="34" charset="0"/>
                </a:rPr>
                <a:t>anlama</a:t>
              </a:r>
              <a:r>
                <a:rPr lang="en-US" sz="2400" b="0" dirty="0">
                  <a:solidFill>
                    <a:srgbClr val="FFFFFF"/>
                  </a:solidFill>
                  <a:latin typeface="Trebuchet MS" pitchFamily="34" charset="0"/>
                </a:rPr>
                <a:t> </a:t>
              </a:r>
              <a:r>
                <a:rPr lang="en-US" sz="2400" b="0" dirty="0" err="1">
                  <a:solidFill>
                    <a:srgbClr val="FFFFFF"/>
                  </a:solidFill>
                  <a:latin typeface="Trebuchet MS" pitchFamily="34" charset="0"/>
                </a:rPr>
                <a:t>geldiği</a:t>
              </a:r>
              <a:r>
                <a:rPr lang="en-US" sz="2400" b="0" dirty="0">
                  <a:solidFill>
                    <a:srgbClr val="FFFFFF"/>
                  </a:solidFill>
                  <a:latin typeface="Trebuchet MS" pitchFamily="34" charset="0"/>
                </a:rPr>
                <a:t> </a:t>
              </a:r>
              <a:r>
                <a:rPr lang="en-US" sz="2400" b="0" dirty="0" err="1">
                  <a:solidFill>
                    <a:srgbClr val="FFFFFF"/>
                  </a:solidFill>
                  <a:latin typeface="Trebuchet MS" pitchFamily="34" charset="0"/>
                </a:rPr>
                <a:t>belirtilecektir</a:t>
              </a:r>
              <a:r>
                <a:rPr lang="en-US" sz="2400" b="0" dirty="0">
                  <a:solidFill>
                    <a:srgbClr val="FFFFFF"/>
                  </a:solidFill>
                  <a:latin typeface="Trebuchet MS" pitchFamily="34" charset="0"/>
                </a:rPr>
                <a:t>.</a:t>
              </a:r>
            </a:p>
          </p:txBody>
        </p:sp>
        <p:cxnSp>
          <p:nvCxnSpPr>
            <p:cNvPr id="15" name="Straight Connector 14">
              <a:extLst>
                <a:ext uri="{FF2B5EF4-FFF2-40B4-BE49-F238E27FC236}">
                  <a16:creationId xmlns:a16="http://schemas.microsoft.com/office/drawing/2014/main" id="{1335EDF1-3E49-4335-AFD4-061F8DF93F2C}"/>
                </a:ext>
              </a:extLst>
            </p:cNvPr>
            <p:cNvCxnSpPr/>
            <p:nvPr/>
          </p:nvCxnSpPr>
          <p:spPr>
            <a:xfrm>
              <a:off x="-11227152" y="3707703"/>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17" name="Picture 16">
              <a:extLst>
                <a:ext uri="{FF2B5EF4-FFF2-40B4-BE49-F238E27FC236}">
                  <a16:creationId xmlns:a16="http://schemas.microsoft.com/office/drawing/2014/main" id="{8B782012-568B-4339-B1F9-061578259F5E}"/>
                </a:ext>
              </a:extLst>
            </p:cNvPr>
            <p:cNvPicPr>
              <a:picLocks noChangeAspect="1"/>
            </p:cNvPicPr>
            <p:nvPr userDrawn="1"/>
          </p:nvPicPr>
          <p:blipFill>
            <a:blip r:embed="rId4"/>
            <a:stretch>
              <a:fillRect/>
            </a:stretch>
          </p:blipFill>
          <p:spPr>
            <a:xfrm>
              <a:off x="-10684587" y="10534824"/>
              <a:ext cx="9986808" cy="1053596"/>
            </a:xfrm>
            <a:prstGeom prst="rect">
              <a:avLst/>
            </a:prstGeom>
          </p:spPr>
        </p:pic>
        <p:grpSp>
          <p:nvGrpSpPr>
            <p:cNvPr id="18" name="Group 17">
              <a:extLst>
                <a:ext uri="{FF2B5EF4-FFF2-40B4-BE49-F238E27FC236}">
                  <a16:creationId xmlns:a16="http://schemas.microsoft.com/office/drawing/2014/main" id="{437866E8-7651-4008-8EC5-051C33ABEBB0}"/>
                </a:ext>
              </a:extLst>
            </p:cNvPr>
            <p:cNvGrpSpPr/>
            <p:nvPr userDrawn="1"/>
          </p:nvGrpSpPr>
          <p:grpSpPr>
            <a:xfrm>
              <a:off x="-10253119" y="13627470"/>
              <a:ext cx="6888123" cy="2376578"/>
              <a:chOff x="-4704600" y="6461979"/>
              <a:chExt cx="3174428" cy="1091901"/>
            </a:xfrm>
          </p:grpSpPr>
          <p:grpSp>
            <p:nvGrpSpPr>
              <p:cNvPr id="24" name="Group 23">
                <a:extLst>
                  <a:ext uri="{FF2B5EF4-FFF2-40B4-BE49-F238E27FC236}">
                    <a16:creationId xmlns:a16="http://schemas.microsoft.com/office/drawing/2014/main" id="{CD90AD5F-9BA6-483B-8AB6-46733F45E627}"/>
                  </a:ext>
                </a:extLst>
              </p:cNvPr>
              <p:cNvGrpSpPr/>
              <p:nvPr userDrawn="1"/>
            </p:nvGrpSpPr>
            <p:grpSpPr>
              <a:xfrm>
                <a:off x="-3308135" y="6461979"/>
                <a:ext cx="624430" cy="967854"/>
                <a:chOff x="-4613490" y="4527227"/>
                <a:chExt cx="779337" cy="1386926"/>
              </a:xfrm>
            </p:grpSpPr>
            <p:pic>
              <p:nvPicPr>
                <p:cNvPr id="30" name="Picture 29">
                  <a:extLst>
                    <a:ext uri="{FF2B5EF4-FFF2-40B4-BE49-F238E27FC236}">
                      <a16:creationId xmlns:a16="http://schemas.microsoft.com/office/drawing/2014/main" id="{08046396-4001-4E4F-96D0-E65B26A71BD1}"/>
                    </a:ext>
                  </a:extLst>
                </p:cNvPr>
                <p:cNvPicPr>
                  <a:picLocks noChangeAspect="1"/>
                </p:cNvPicPr>
                <p:nvPr userDrawn="1"/>
              </p:nvPicPr>
              <p:blipFill>
                <a:blip r:embed="rId5"/>
                <a:stretch>
                  <a:fillRect/>
                </a:stretch>
              </p:blipFill>
              <p:spPr>
                <a:xfrm>
                  <a:off x="-4602955" y="4527227"/>
                  <a:ext cx="768801" cy="1090857"/>
                </a:xfrm>
                <a:prstGeom prst="rect">
                  <a:avLst/>
                </a:prstGeom>
              </p:spPr>
            </p:pic>
            <p:sp>
              <p:nvSpPr>
                <p:cNvPr id="31" name="TextBox 30">
                  <a:extLst>
                    <a:ext uri="{FF2B5EF4-FFF2-40B4-BE49-F238E27FC236}">
                      <a16:creationId xmlns:a16="http://schemas.microsoft.com/office/drawing/2014/main" id="{ADD632A4-5DDA-4CF2-82B5-263B43BDB632}"/>
                    </a:ext>
                  </a:extLst>
                </p:cNvPr>
                <p:cNvSpPr txBox="1"/>
                <p:nvPr userDrawn="1"/>
              </p:nvSpPr>
              <p:spPr>
                <a:xfrm>
                  <a:off x="-4613490" y="5618086"/>
                  <a:ext cx="779337" cy="296067"/>
                </a:xfrm>
                <a:prstGeom prst="rect">
                  <a:avLst/>
                </a:prstGeom>
                <a:solidFill>
                  <a:schemeClr val="accent1"/>
                </a:solidFill>
                <a:ln>
                  <a:noFill/>
                </a:ln>
              </p:spPr>
              <p:txBody>
                <a:bodyPr wrap="square" lIns="91440" tIns="91440" rIns="91440" bIns="91440" rtlCol="0">
                  <a:spAutoFit/>
                </a:bodyPr>
                <a:lstStyle/>
                <a:p>
                  <a:pPr algn="ctr"/>
                  <a:r>
                    <a:rPr lang="tr-TR" sz="2000" b="1" dirty="0">
                      <a:solidFill>
                        <a:schemeClr val="tx1"/>
                      </a:solidFill>
                    </a:rPr>
                    <a:t>ORİJİNAL</a:t>
                  </a:r>
                  <a:endParaRPr lang="en-US" sz="2000" b="1" dirty="0">
                    <a:solidFill>
                      <a:schemeClr val="tx1"/>
                    </a:solidFill>
                  </a:endParaRPr>
                </a:p>
              </p:txBody>
            </p:sp>
          </p:grpSp>
          <p:grpSp>
            <p:nvGrpSpPr>
              <p:cNvPr id="25" name="Group 24">
                <a:extLst>
                  <a:ext uri="{FF2B5EF4-FFF2-40B4-BE49-F238E27FC236}">
                    <a16:creationId xmlns:a16="http://schemas.microsoft.com/office/drawing/2014/main" id="{5D321E5B-C7BC-47DF-8CB1-82C99AD71F95}"/>
                  </a:ext>
                </a:extLst>
              </p:cNvPr>
              <p:cNvGrpSpPr/>
              <p:nvPr userDrawn="1"/>
            </p:nvGrpSpPr>
            <p:grpSpPr>
              <a:xfrm>
                <a:off x="-2563690" y="6473922"/>
                <a:ext cx="1033518" cy="955906"/>
                <a:chOff x="-3650806" y="4896629"/>
                <a:chExt cx="1420281" cy="1313622"/>
              </a:xfrm>
            </p:grpSpPr>
            <p:pic>
              <p:nvPicPr>
                <p:cNvPr id="28" name="Picture 27">
                  <a:extLst>
                    <a:ext uri="{FF2B5EF4-FFF2-40B4-BE49-F238E27FC236}">
                      <a16:creationId xmlns:a16="http://schemas.microsoft.com/office/drawing/2014/main" id="{676DE28E-783F-460D-9C33-5D6E21FD3B61}"/>
                    </a:ext>
                  </a:extLst>
                </p:cNvPr>
                <p:cNvPicPr>
                  <a:picLocks noChangeAspect="1"/>
                </p:cNvPicPr>
                <p:nvPr userDrawn="1"/>
              </p:nvPicPr>
              <p:blipFill>
                <a:blip r:embed="rId5"/>
                <a:stretch>
                  <a:fillRect/>
                </a:stretch>
              </p:blipFill>
              <p:spPr>
                <a:xfrm>
                  <a:off x="-3650806" y="4896629"/>
                  <a:ext cx="1420279" cy="1029694"/>
                </a:xfrm>
                <a:prstGeom prst="rect">
                  <a:avLst/>
                </a:prstGeom>
              </p:spPr>
            </p:pic>
            <p:sp>
              <p:nvSpPr>
                <p:cNvPr id="29" name="TextBox 28">
                  <a:extLst>
                    <a:ext uri="{FF2B5EF4-FFF2-40B4-BE49-F238E27FC236}">
                      <a16:creationId xmlns:a16="http://schemas.microsoft.com/office/drawing/2014/main" id="{8A797992-4AD7-4D1E-A337-EB776C7FEC12}"/>
                    </a:ext>
                  </a:extLst>
                </p:cNvPr>
                <p:cNvSpPr txBox="1"/>
                <p:nvPr userDrawn="1"/>
              </p:nvSpPr>
              <p:spPr>
                <a:xfrm>
                  <a:off x="-3648057" y="5926327"/>
                  <a:ext cx="1417532" cy="283924"/>
                </a:xfrm>
                <a:prstGeom prst="rect">
                  <a:avLst/>
                </a:prstGeom>
                <a:solidFill>
                  <a:srgbClr val="FF0000"/>
                </a:solidFill>
              </p:spPr>
              <p:txBody>
                <a:bodyPr wrap="square" lIns="457200" tIns="91440" rIns="457200" bIns="91440" rtlCol="0">
                  <a:spAutoFit/>
                </a:bodyPr>
                <a:lstStyle/>
                <a:p>
                  <a:pPr algn="ctr"/>
                  <a:r>
                    <a:rPr lang="tr-TR" sz="2000" b="1" dirty="0">
                      <a:solidFill>
                        <a:schemeClr val="bg1"/>
                      </a:solidFill>
                    </a:rPr>
                    <a:t>BOZULMUŞ</a:t>
                  </a:r>
                  <a:endParaRPr lang="en-US" sz="900" b="1" dirty="0">
                    <a:solidFill>
                      <a:schemeClr val="bg1"/>
                    </a:solidFill>
                  </a:endParaRPr>
                </a:p>
              </p:txBody>
            </p:sp>
          </p:grpSp>
          <p:pic>
            <p:nvPicPr>
              <p:cNvPr id="26" name="Picture 25">
                <a:extLst>
                  <a:ext uri="{FF2B5EF4-FFF2-40B4-BE49-F238E27FC236}">
                    <a16:creationId xmlns:a16="http://schemas.microsoft.com/office/drawing/2014/main" id="{BA53835C-AE5A-4677-81E6-C60FDAFBC6A2}"/>
                  </a:ext>
                </a:extLst>
              </p:cNvPr>
              <p:cNvPicPr>
                <a:picLocks noChangeAspect="1"/>
              </p:cNvPicPr>
              <p:nvPr userDrawn="1"/>
            </p:nvPicPr>
            <p:blipFill>
              <a:blip r:embed="rId6"/>
              <a:stretch>
                <a:fillRect/>
              </a:stretch>
            </p:blipFill>
            <p:spPr>
              <a:xfrm>
                <a:off x="-4704600" y="6582068"/>
                <a:ext cx="1098742" cy="847761"/>
              </a:xfrm>
              <a:prstGeom prst="rect">
                <a:avLst/>
              </a:prstGeom>
            </p:spPr>
          </p:pic>
          <p:sp>
            <p:nvSpPr>
              <p:cNvPr id="27" name="TextBox 26">
                <a:extLst>
                  <a:ext uri="{FF2B5EF4-FFF2-40B4-BE49-F238E27FC236}">
                    <a16:creationId xmlns:a16="http://schemas.microsoft.com/office/drawing/2014/main" id="{6D3A5BD2-C5C8-40AC-8FAF-B5990C55303D}"/>
                  </a:ext>
                </a:extLst>
              </p:cNvPr>
              <p:cNvSpPr txBox="1"/>
              <p:nvPr userDrawn="1"/>
            </p:nvSpPr>
            <p:spPr>
              <a:xfrm>
                <a:off x="-4698335" y="7231056"/>
                <a:ext cx="1035685" cy="322824"/>
              </a:xfrm>
              <a:prstGeom prst="rect">
                <a:avLst/>
              </a:prstGeom>
              <a:noFill/>
            </p:spPr>
            <p:txBody>
              <a:bodyPr wrap="square" lIns="457200" tIns="457200" rIns="457200" bIns="0" rtlCol="0">
                <a:spAutoFit/>
              </a:bodyPr>
              <a:lstStyle/>
              <a:p>
                <a:pPr algn="ctr"/>
                <a:r>
                  <a:rPr lang="tr-TR" sz="2000" dirty="0">
                    <a:solidFill>
                      <a:schemeClr val="bg1"/>
                    </a:solidFill>
                  </a:rPr>
                  <a:t>Köşe tutaçları</a:t>
                </a:r>
                <a:endParaRPr lang="en-US" sz="2000" dirty="0">
                  <a:solidFill>
                    <a:schemeClr val="bg1"/>
                  </a:solidFill>
                </a:endParaRPr>
              </a:p>
            </p:txBody>
          </p:sp>
        </p:grpSp>
        <p:grpSp>
          <p:nvGrpSpPr>
            <p:cNvPr id="19" name="Group 18">
              <a:extLst>
                <a:ext uri="{FF2B5EF4-FFF2-40B4-BE49-F238E27FC236}">
                  <a16:creationId xmlns:a16="http://schemas.microsoft.com/office/drawing/2014/main" id="{96D568D9-A406-4265-BE33-10C521B6A776}"/>
                </a:ext>
              </a:extLst>
            </p:cNvPr>
            <p:cNvGrpSpPr/>
            <p:nvPr userDrawn="1"/>
          </p:nvGrpSpPr>
          <p:grpSpPr>
            <a:xfrm>
              <a:off x="-10391047" y="18301289"/>
              <a:ext cx="9480303" cy="2546769"/>
              <a:chOff x="-4751426" y="8392347"/>
              <a:chExt cx="4369047" cy="1170094"/>
            </a:xfrm>
          </p:grpSpPr>
          <p:graphicFrame>
            <p:nvGraphicFramePr>
              <p:cNvPr id="20" name="Object 19">
                <a:extLst>
                  <a:ext uri="{FF2B5EF4-FFF2-40B4-BE49-F238E27FC236}">
                    <a16:creationId xmlns:a16="http://schemas.microsoft.com/office/drawing/2014/main" id="{F035C87C-EA33-4B69-9415-7E965E7A5327}"/>
                  </a:ext>
                </a:extLst>
              </p:cNvPr>
              <p:cNvGraphicFramePr>
                <a:graphicFrameLocks noChangeAspect="1"/>
              </p:cNvGraphicFramePr>
              <p:nvPr userDrawn="1">
                <p:extLst>
                  <p:ext uri="{D42A27DB-BD31-4B8C-83A1-F6EECF244321}">
                    <p14:modId xmlns:p14="http://schemas.microsoft.com/office/powerpoint/2010/main" val="3781864702"/>
                  </p:ext>
                </p:extLst>
              </p:nvPr>
            </p:nvGraphicFramePr>
            <p:xfrm>
              <a:off x="-4503520" y="8392347"/>
              <a:ext cx="1828800" cy="1117600"/>
            </p:xfrm>
            <a:graphic>
              <a:graphicData uri="http://schemas.openxmlformats.org/presentationml/2006/ole">
                <mc:AlternateContent xmlns:mc="http://schemas.openxmlformats.org/markup-compatibility/2006">
                  <mc:Choice xmlns:v="urn:schemas-microsoft-com:vml" Requires="v">
                    <p:oleObj spid="_x0000_s3150" name="Image" r:id="rId7" imgW="1828440" imgH="1117440" progId="Photoshop.Image.13">
                      <p:embed/>
                    </p:oleObj>
                  </mc:Choice>
                  <mc:Fallback>
                    <p:oleObj name="Image" r:id="rId7" imgW="1828440" imgH="1117440" progId="Photoshop.Image.13">
                      <p:embed/>
                      <p:pic>
                        <p:nvPicPr>
                          <p:cNvPr id="32" name="Object 31"/>
                          <p:cNvPicPr/>
                          <p:nvPr/>
                        </p:nvPicPr>
                        <p:blipFill>
                          <a:blip r:embed="rId8"/>
                          <a:stretch>
                            <a:fillRect/>
                          </a:stretch>
                        </p:blipFill>
                        <p:spPr>
                          <a:xfrm>
                            <a:off x="-4503520" y="8392347"/>
                            <a:ext cx="1828800" cy="1117600"/>
                          </a:xfrm>
                          <a:prstGeom prst="rect">
                            <a:avLst/>
                          </a:prstGeom>
                        </p:spPr>
                      </p:pic>
                    </p:oleObj>
                  </mc:Fallback>
                </mc:AlternateContent>
              </a:graphicData>
            </a:graphic>
          </p:graphicFrame>
          <p:graphicFrame>
            <p:nvGraphicFramePr>
              <p:cNvPr id="21" name="Object 20">
                <a:extLst>
                  <a:ext uri="{FF2B5EF4-FFF2-40B4-BE49-F238E27FC236}">
                    <a16:creationId xmlns:a16="http://schemas.microsoft.com/office/drawing/2014/main" id="{6E291CCC-D484-45E7-BCBA-69DFA0DEB0BD}"/>
                  </a:ext>
                </a:extLst>
              </p:cNvPr>
              <p:cNvGraphicFramePr>
                <a:graphicFrameLocks noChangeAspect="1"/>
              </p:cNvGraphicFramePr>
              <p:nvPr userDrawn="1">
                <p:extLst>
                  <p:ext uri="{D42A27DB-BD31-4B8C-83A1-F6EECF244321}">
                    <p14:modId xmlns:p14="http://schemas.microsoft.com/office/powerpoint/2010/main" val="736866619"/>
                  </p:ext>
                </p:extLst>
              </p:nvPr>
            </p:nvGraphicFramePr>
            <p:xfrm>
              <a:off x="-2426814" y="8396040"/>
              <a:ext cx="1828800" cy="1117600"/>
            </p:xfrm>
            <a:graphic>
              <a:graphicData uri="http://schemas.openxmlformats.org/presentationml/2006/ole">
                <mc:AlternateContent xmlns:mc="http://schemas.openxmlformats.org/markup-compatibility/2006">
                  <mc:Choice xmlns:v="urn:schemas-microsoft-com:vml" Requires="v">
                    <p:oleObj spid="_x0000_s3151" name="Image" r:id="rId9" imgW="1828440" imgH="1117440" progId="Photoshop.Image.13">
                      <p:embed/>
                    </p:oleObj>
                  </mc:Choice>
                  <mc:Fallback>
                    <p:oleObj name="Image" r:id="rId9" imgW="1828440" imgH="1117440" progId="Photoshop.Image.13">
                      <p:embed/>
                      <p:pic>
                        <p:nvPicPr>
                          <p:cNvPr id="33" name="Object 32"/>
                          <p:cNvPicPr/>
                          <p:nvPr/>
                        </p:nvPicPr>
                        <p:blipFill>
                          <a:blip r:embed="rId10"/>
                          <a:stretch>
                            <a:fillRect/>
                          </a:stretch>
                        </p:blipFill>
                        <p:spPr>
                          <a:xfrm>
                            <a:off x="-2426814" y="8396040"/>
                            <a:ext cx="1828800" cy="1117600"/>
                          </a:xfrm>
                          <a:prstGeom prst="rect">
                            <a:avLst/>
                          </a:prstGeom>
                        </p:spPr>
                      </p:pic>
                    </p:oleObj>
                  </mc:Fallback>
                </mc:AlternateContent>
              </a:graphicData>
            </a:graphic>
          </p:graphicFrame>
          <p:sp>
            <p:nvSpPr>
              <p:cNvPr id="22" name="TextBox 21">
                <a:extLst>
                  <a:ext uri="{FF2B5EF4-FFF2-40B4-BE49-F238E27FC236}">
                    <a16:creationId xmlns:a16="http://schemas.microsoft.com/office/drawing/2014/main" id="{1B07DB96-5BF0-4FCF-AFF7-8B6B0AEAE5DC}"/>
                  </a:ext>
                </a:extLst>
              </p:cNvPr>
              <p:cNvSpPr txBox="1"/>
              <p:nvPr userDrawn="1"/>
            </p:nvSpPr>
            <p:spPr>
              <a:xfrm rot="16200000">
                <a:off x="-5214610" y="8908023"/>
                <a:ext cx="1117601" cy="191233"/>
              </a:xfrm>
              <a:prstGeom prst="rect">
                <a:avLst/>
              </a:prstGeom>
              <a:noFill/>
            </p:spPr>
            <p:txBody>
              <a:bodyPr wrap="square" lIns="91440" tIns="91440" rIns="91440" bIns="0" rtlCol="0">
                <a:spAutoFit/>
              </a:bodyPr>
              <a:lstStyle/>
              <a:p>
                <a:pPr algn="ctr"/>
                <a:r>
                  <a:rPr lang="tr-TR" sz="2400" dirty="0">
                    <a:solidFill>
                      <a:srgbClr val="92D050"/>
                    </a:solidFill>
                  </a:rPr>
                  <a:t>İyi</a:t>
                </a:r>
                <a:r>
                  <a:rPr lang="en-US" sz="2400" baseline="0" dirty="0">
                    <a:solidFill>
                      <a:srgbClr val="92D050"/>
                    </a:solidFill>
                  </a:rPr>
                  <a:t> </a:t>
                </a:r>
                <a:r>
                  <a:rPr lang="tr-TR" sz="2400" baseline="0" dirty="0">
                    <a:solidFill>
                      <a:schemeClr val="bg1"/>
                    </a:solidFill>
                  </a:rPr>
                  <a:t>baskı kalitesi</a:t>
                </a:r>
                <a:endParaRPr lang="en-US" sz="2400" dirty="0">
                  <a:solidFill>
                    <a:schemeClr val="bg1"/>
                  </a:solidFill>
                </a:endParaRPr>
              </a:p>
            </p:txBody>
          </p:sp>
          <p:sp>
            <p:nvSpPr>
              <p:cNvPr id="23" name="TextBox 22">
                <a:extLst>
                  <a:ext uri="{FF2B5EF4-FFF2-40B4-BE49-F238E27FC236}">
                    <a16:creationId xmlns:a16="http://schemas.microsoft.com/office/drawing/2014/main" id="{3DFDE304-64DA-4D31-9946-CB6F2D535D34}"/>
                  </a:ext>
                </a:extLst>
              </p:cNvPr>
              <p:cNvSpPr txBox="1"/>
              <p:nvPr userDrawn="1"/>
            </p:nvSpPr>
            <p:spPr>
              <a:xfrm rot="16200000">
                <a:off x="-1036796" y="8908024"/>
                <a:ext cx="1117601" cy="191233"/>
              </a:xfrm>
              <a:prstGeom prst="rect">
                <a:avLst/>
              </a:prstGeom>
              <a:noFill/>
            </p:spPr>
            <p:txBody>
              <a:bodyPr wrap="square" lIns="91440" tIns="91440" rIns="91440" bIns="0" rtlCol="0">
                <a:spAutoFit/>
              </a:bodyPr>
              <a:lstStyle/>
              <a:p>
                <a:pPr algn="ctr"/>
                <a:r>
                  <a:rPr lang="tr-TR" sz="2400" dirty="0">
                    <a:solidFill>
                      <a:srgbClr val="FF0000"/>
                    </a:solidFill>
                  </a:rPr>
                  <a:t>Kötü</a:t>
                </a:r>
                <a:r>
                  <a:rPr lang="en-US" sz="2400" dirty="0">
                    <a:solidFill>
                      <a:srgbClr val="FF0000"/>
                    </a:solidFill>
                  </a:rPr>
                  <a:t> </a:t>
                </a:r>
                <a:r>
                  <a:rPr lang="tr-TR" sz="2400" dirty="0">
                    <a:solidFill>
                      <a:schemeClr val="bg1"/>
                    </a:solidFill>
                  </a:rPr>
                  <a:t>baskı kalitesi</a:t>
                </a:r>
                <a:endParaRPr lang="en-US" sz="2400" dirty="0">
                  <a:solidFill>
                    <a:schemeClr val="bg1"/>
                  </a:solidFill>
                </a:endParaRPr>
              </a:p>
            </p:txBody>
          </p:sp>
        </p:grpSp>
      </p:grpSp>
      <p:grpSp>
        <p:nvGrpSpPr>
          <p:cNvPr id="32" name="Group 31">
            <a:extLst>
              <a:ext uri="{FF2B5EF4-FFF2-40B4-BE49-F238E27FC236}">
                <a16:creationId xmlns:a16="http://schemas.microsoft.com/office/drawing/2014/main" id="{4201246B-00E7-493B-899A-3A6384537611}"/>
              </a:ext>
            </a:extLst>
          </p:cNvPr>
          <p:cNvGrpSpPr/>
          <p:nvPr userDrawn="1"/>
        </p:nvGrpSpPr>
        <p:grpSpPr>
          <a:xfrm>
            <a:off x="25504723" y="5744"/>
            <a:ext cx="12284832" cy="35999737"/>
            <a:chOff x="44080270" y="-49893"/>
            <a:chExt cx="11062139" cy="32416731"/>
          </a:xfrm>
        </p:grpSpPr>
        <p:sp>
          <p:nvSpPr>
            <p:cNvPr id="33" name="Rectangle 32">
              <a:extLst>
                <a:ext uri="{FF2B5EF4-FFF2-40B4-BE49-F238E27FC236}">
                  <a16:creationId xmlns:a16="http://schemas.microsoft.com/office/drawing/2014/main" id="{9303604B-4891-4AA7-9F36-B34F92E224CB}"/>
                </a:ext>
              </a:extLst>
            </p:cNvPr>
            <p:cNvSpPr/>
            <p:nvPr userDrawn="1"/>
          </p:nvSpPr>
          <p:spPr>
            <a:xfrm>
              <a:off x="44080270" y="-49893"/>
              <a:ext cx="11062139" cy="3241673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tr-TR" sz="4000" b="1" spc="600" dirty="0">
                  <a:solidFill>
                    <a:schemeClr val="bg1"/>
                  </a:solidFill>
                  <a:latin typeface="Trebuchet MS" pitchFamily="34" charset="0"/>
                </a:rPr>
                <a:t>HIZLI BAŞLANGIÇ</a:t>
              </a:r>
              <a:r>
                <a:rPr lang="en-US" sz="4000" b="1" spc="600" dirty="0">
                  <a:solidFill>
                    <a:schemeClr val="bg1"/>
                  </a:solidFill>
                  <a:latin typeface="Trebuchet MS" pitchFamily="34" charset="0"/>
                </a:rPr>
                <a:t> (</a:t>
              </a:r>
              <a:r>
                <a:rPr lang="tr-TR" sz="4000" b="1" spc="600" dirty="0">
                  <a:solidFill>
                    <a:schemeClr val="bg1"/>
                  </a:solidFill>
                  <a:latin typeface="Trebuchet MS" pitchFamily="34" charset="0"/>
                </a:rPr>
                <a:t>devam</a:t>
              </a:r>
              <a:r>
                <a:rPr lang="en-US" sz="4000" b="1" spc="600" dirty="0">
                  <a:solidFill>
                    <a:schemeClr val="bg1"/>
                  </a:solidFill>
                  <a:latin typeface="Trebuchet MS" pitchFamily="34" charset="0"/>
                </a:rPr>
                <a:t>)</a:t>
              </a:r>
            </a:p>
            <a:p>
              <a:pPr algn="ctr"/>
              <a:endParaRPr lang="en-US" sz="3600" b="1" baseline="0" dirty="0">
                <a:solidFill>
                  <a:schemeClr val="bg1"/>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algn="ctr"/>
              <a:r>
                <a:rPr lang="tr-TR" sz="3200" b="1" baseline="0" dirty="0">
                  <a:solidFill>
                    <a:srgbClr val="FFC000"/>
                  </a:solidFill>
                  <a:latin typeface="Trebuchet MS" pitchFamily="34" charset="0"/>
                </a:rPr>
                <a:t>Yazı Yazma / Ekleme </a:t>
              </a:r>
              <a:endParaRPr lang="en-US" sz="3200" b="1" baseline="0" dirty="0">
                <a:solidFill>
                  <a:srgbClr val="FFC000"/>
                </a:solidFill>
                <a:latin typeface="Trebuchet MS" pitchFamily="34" charset="0"/>
              </a:endParaRPr>
            </a:p>
            <a:p>
              <a:pPr marL="0" lvl="2" indent="0" algn="just" defTabSz="114300"/>
              <a:r>
                <a:rPr lang="tr-TR" sz="2400" b="0" baseline="0" dirty="0">
                  <a:solidFill>
                    <a:srgbClr val="FFFFFF"/>
                  </a:solidFill>
                  <a:latin typeface="Trebuchet MS" pitchFamily="34" charset="0"/>
                </a:rPr>
                <a:t>Yazacağınız yazıları belirtilen yazı kutucukları içine ekleyebilir veya kendiniz yazabilirsiniz.</a:t>
              </a:r>
              <a:endParaRPr lang="en-US" sz="2400" b="0" baseline="0" dirty="0">
                <a:solidFill>
                  <a:srgbClr val="FFFFFF"/>
                </a:solidFill>
                <a:latin typeface="Trebuchet MS" pitchFamily="34" charset="0"/>
              </a:endParaRPr>
            </a:p>
            <a:p>
              <a:pPr marL="1518341" lvl="2" indent="0" algn="l" defTabSz="114300"/>
              <a:endParaRPr lang="en-US" sz="2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a:solidFill>
                    <a:schemeClr val="bg1">
                      <a:lumMod val="75000"/>
                    </a:schemeClr>
                  </a:solidFill>
                  <a:latin typeface="Trebuchet MS" pitchFamily="34" charset="0"/>
                </a:rPr>
                <a:t> </a:t>
              </a:r>
              <a:r>
                <a:rPr kumimoji="0" lang="tr-TR" sz="3200" b="1" i="0" u="none" strike="noStrike" kern="1200" cap="none" spc="0" normalizeH="0" baseline="0" noProof="0" dirty="0">
                  <a:ln>
                    <a:noFill/>
                  </a:ln>
                  <a:solidFill>
                    <a:srgbClr val="FFC000"/>
                  </a:solidFill>
                  <a:effectLst/>
                  <a:uLnTx/>
                  <a:uFillTx/>
                  <a:latin typeface="Trebuchet MS" pitchFamily="34" charset="0"/>
                </a:rPr>
                <a:t>Yazı Boyutu</a:t>
              </a:r>
              <a:endParaRPr kumimoji="0" lang="en-US" sz="3200" b="1" i="0" u="none" strike="noStrike" kern="1200" cap="none" spc="0" normalizeH="0" baseline="0" noProof="0" dirty="0">
                <a:ln>
                  <a:noFill/>
                </a:ln>
                <a:solidFill>
                  <a:srgbClr val="FFC000"/>
                </a:solidFill>
                <a:effectLst/>
                <a:uLnTx/>
                <a:uFillTx/>
                <a:latin typeface="Trebuchet MS" pitchFamily="34" charset="0"/>
              </a:endParaRPr>
            </a:p>
            <a:p>
              <a:pPr marL="0" lvl="2" indent="0" algn="just" defTabSz="114300"/>
              <a:r>
                <a:rPr lang="tr-TR" sz="2400" b="0" baseline="0" dirty="0">
                  <a:solidFill>
                    <a:srgbClr val="FFFFFF"/>
                  </a:solidFill>
                  <a:latin typeface="Trebuchet MS" pitchFamily="34" charset="0"/>
                </a:rPr>
                <a:t>Kullanılacak fontlar, resim ve görsel yazıları en az 20 punto ve 1-2 metre uzaktan okunabilir nitelikte olmalıdır. Posterde metin dışında fotoğraflar, şekiller, tablolar, şemalar yer alabilir. Bu posterin çekiciliğini de arttırır. Ancak bu görsel öğelerin çözünürlükleri iyi olmalıdır. Aksi halde yaratacakları etki düşebilir. Göresellerdeki en boy oranını bozmayın.</a:t>
              </a:r>
            </a:p>
            <a:p>
              <a:pPr marL="0" lvl="2" indent="0" algn="l" defTabSz="114300"/>
              <a:endParaRPr lang="tr-TR" sz="2400" b="0" baseline="0" dirty="0">
                <a:solidFill>
                  <a:schemeClr val="bg1">
                    <a:lumMod val="75000"/>
                  </a:schemeClr>
                </a:solidFill>
                <a:latin typeface="Trebuchet MS" pitchFamily="34" charset="0"/>
              </a:endParaRPr>
            </a:p>
            <a:p>
              <a:pPr marL="0" lvl="2" indent="0" algn="just" defTabSz="114300"/>
              <a:r>
                <a:rPr lang="tr-TR" sz="2400" b="0" baseline="0" dirty="0">
                  <a:solidFill>
                    <a:srgbClr val="FFFFFF"/>
                  </a:solidFill>
                  <a:latin typeface="Trebuchet MS" pitchFamily="34" charset="0"/>
                </a:rPr>
                <a:t>Posterin basımından önce bir A4 ölçekli çıktı alınarak son bir gözden geçirme yapılmasında fayda vardır.  Bu tür bir gözden geçirme hataların önüne geçilmesini ve gereksiz masrafı önler.  Bu hatalardan en önemlisi çözünürlük sorunlarıdır. Özellikle küçük resimler bilgisayar ortamında büyütülerek kullanıldıklarında görüntüleri bulanıklaşır ve silikleşir.</a:t>
              </a:r>
            </a:p>
            <a:p>
              <a:pPr marL="0" lvl="2" indent="0" algn="l" defTabSz="114300"/>
              <a:endParaRPr lang="tr-TR" sz="2400" b="0" baseline="0" dirty="0">
                <a:solidFill>
                  <a:schemeClr val="bg1">
                    <a:lumMod val="75000"/>
                  </a:schemeClr>
                </a:solidFill>
                <a:latin typeface="Trebuchet MS" pitchFamily="34" charset="0"/>
              </a:endParaRPr>
            </a:p>
            <a:p>
              <a:pPr marL="0" lvl="2" indent="0" algn="ctr" defTabSz="114300"/>
              <a:r>
                <a:rPr lang="tr-TR" sz="3200" b="1" baseline="0" dirty="0">
                  <a:solidFill>
                    <a:srgbClr val="FFC000"/>
                  </a:solidFill>
                  <a:latin typeface="Trebuchet MS" pitchFamily="34" charset="0"/>
                </a:rPr>
                <a:t>Tablo / Çizelge / Grafik / Şekil Ekleme</a:t>
              </a:r>
              <a:endParaRPr lang="en-US" sz="3200" b="1" baseline="0" dirty="0">
                <a:solidFill>
                  <a:srgbClr val="FFC000"/>
                </a:solidFill>
                <a:latin typeface="Trebuchet MS" pitchFamily="34" charset="0"/>
              </a:endParaRPr>
            </a:p>
            <a:p>
              <a:pPr marL="0" lvl="1" indent="0" algn="just" defTabSz="114300"/>
              <a:r>
                <a:rPr lang="tr-TR" sz="2400" b="0" baseline="0" dirty="0">
                  <a:solidFill>
                    <a:srgbClr val="FFFFFF"/>
                  </a:solidFill>
                  <a:latin typeface="Trebuchet MS" pitchFamily="34" charset="0"/>
                </a:rPr>
                <a:t>Tablo veya çizelge eklemek için Ekle&gt;Tablo kısmından tablo eklenilebilir.</a:t>
              </a:r>
            </a:p>
            <a:p>
              <a:pPr marL="0" lvl="1" indent="0" algn="just" defTabSz="114300"/>
              <a:endParaRPr kumimoji="0" lang="tr-TR" sz="2400" b="0" i="0" u="none" strike="noStrike" kern="1200" cap="none" spc="0" normalizeH="0" baseline="0" noProof="0" dirty="0">
                <a:ln>
                  <a:noFill/>
                </a:ln>
                <a:solidFill>
                  <a:schemeClr val="bg1">
                    <a:lumMod val="75000"/>
                  </a:schemeClr>
                </a:solidFill>
                <a:effectLst/>
                <a:uLnTx/>
                <a:uFillTx/>
                <a:latin typeface="Trebuchet MS" pitchFamily="34" charset="0"/>
              </a:endParaRPr>
            </a:p>
            <a:p>
              <a:pPr marL="0" lvl="1" indent="0" algn="just" defTabSz="114300"/>
              <a:endParaRPr kumimoji="0" lang="tr-TR" sz="2400" b="0" i="0" u="none" strike="noStrike" kern="1200" cap="none" spc="0" normalizeH="0" baseline="0" noProof="0" dirty="0">
                <a:ln>
                  <a:noFill/>
                </a:ln>
                <a:solidFill>
                  <a:schemeClr val="bg1">
                    <a:lumMod val="75000"/>
                  </a:schemeClr>
                </a:solidFill>
                <a:effectLst/>
                <a:uLnTx/>
                <a:uFillTx/>
                <a:latin typeface="Trebuchet MS" pitchFamily="34" charset="0"/>
              </a:endParaRPr>
            </a:p>
            <a:p>
              <a:pPr marL="0" lvl="1" indent="0" algn="just" defTabSz="114300"/>
              <a:endParaRPr kumimoji="0" lang="tr-TR" sz="2400" b="0" i="0" u="none" strike="noStrike" kern="1200" cap="none" spc="0" normalizeH="0" baseline="0" noProof="0" dirty="0">
                <a:ln>
                  <a:noFill/>
                </a:ln>
                <a:solidFill>
                  <a:schemeClr val="bg1">
                    <a:lumMod val="75000"/>
                  </a:schemeClr>
                </a:solidFill>
                <a:effectLst/>
                <a:uLnTx/>
                <a:uFillTx/>
                <a:latin typeface="Trebuchet MS" pitchFamily="34" charset="0"/>
              </a:endParaRPr>
            </a:p>
            <a:p>
              <a:pPr marL="0" lvl="1" indent="0" algn="just" defTabSz="114300"/>
              <a:endParaRPr kumimoji="0" lang="tr-TR" sz="2400" b="0" i="0" u="none" strike="noStrike" kern="1200" cap="none" spc="0" normalizeH="0" baseline="0" noProof="0" dirty="0">
                <a:ln>
                  <a:noFill/>
                </a:ln>
                <a:solidFill>
                  <a:schemeClr val="bg1">
                    <a:lumMod val="75000"/>
                  </a:schemeClr>
                </a:solidFill>
                <a:effectLst/>
                <a:uLnTx/>
                <a:uFillTx/>
                <a:latin typeface="Trebuchet MS" pitchFamily="34" charset="0"/>
              </a:endParaRPr>
            </a:p>
            <a:p>
              <a:pPr marL="0" lvl="1" indent="0" algn="just" defTabSz="114300"/>
              <a:r>
                <a:rPr kumimoji="0" lang="tr-TR" sz="2400" b="0" i="0" u="none" strike="noStrike" kern="1200" cap="none" spc="0" normalizeH="0" baseline="0" noProof="0" dirty="0">
                  <a:ln>
                    <a:noFill/>
                  </a:ln>
                  <a:solidFill>
                    <a:srgbClr val="FFFFFF"/>
                  </a:solidFill>
                  <a:effectLst/>
                  <a:uLnTx/>
                  <a:uFillTx/>
                  <a:latin typeface="Trebuchet MS" pitchFamily="34" charset="0"/>
                </a:rPr>
                <a:t>Çizelge ve tablo başlıkları ait olan tablonun veya çizelgenin üstünde yer almalıdır.</a:t>
              </a:r>
            </a:p>
            <a:p>
              <a:pPr marL="0" lvl="1" indent="0" algn="just" defTabSz="114300"/>
              <a:endParaRPr kumimoji="0" lang="tr-TR" sz="2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lvl="1" indent="0" algn="just" defTabSz="114300"/>
              <a:endParaRPr kumimoji="0" lang="tr-TR" sz="2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lvl="1" indent="0" algn="just" defTabSz="114300"/>
              <a:endParaRPr kumimoji="0" lang="tr-TR" sz="2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lvl="1" indent="0" algn="just" defTabSz="114300"/>
              <a:endParaRPr kumimoji="0" lang="tr-TR" sz="2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lvl="1" indent="0" algn="just" defTabSz="114300"/>
              <a:endParaRPr kumimoji="0" lang="tr-TR" sz="2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lvl="1" indent="0" algn="just" defTabSz="114300"/>
              <a:endParaRPr kumimoji="0" lang="tr-TR" sz="2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lvl="1" indent="0" algn="just" defTabSz="114300"/>
              <a:endParaRPr kumimoji="0" lang="tr-TR" sz="2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lvl="1" indent="0" algn="just" defTabSz="114300"/>
              <a:endParaRPr kumimoji="0" lang="tr-TR" sz="2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lvl="1" indent="0" algn="just" defTabSz="114300"/>
              <a:endParaRPr kumimoji="0" lang="tr-TR" sz="2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lvl="1" indent="0" algn="just" defTabSz="114300"/>
              <a:endParaRPr kumimoji="0" lang="tr-TR" sz="2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lvl="1" indent="0" algn="just" defTabSz="114300"/>
              <a:endParaRPr kumimoji="0" lang="tr-TR" sz="2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lvl="1" indent="0" algn="just" defTabSz="114300"/>
              <a:endParaRPr kumimoji="0" lang="tr-TR" sz="2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lvl="1" indent="0" algn="just" defTabSz="114300"/>
              <a:r>
                <a:rPr kumimoji="0" lang="tr-TR" sz="2400" b="0" i="0" u="none" strike="noStrike" kern="1200" cap="none" spc="0" normalizeH="0" baseline="0" noProof="0" dirty="0">
                  <a:ln>
                    <a:noFill/>
                  </a:ln>
                  <a:solidFill>
                    <a:srgbClr val="FFFFFF"/>
                  </a:solidFill>
                  <a:effectLst/>
                  <a:uLnTx/>
                  <a:uFillTx/>
                  <a:latin typeface="Trebuchet MS" pitchFamily="34" charset="0"/>
                </a:rPr>
                <a:t>Şekil başlıkları ise ait olan şekilin alt kısmında yer almalıdır.</a:t>
              </a:r>
            </a:p>
            <a:p>
              <a:pPr marL="0" lvl="1" indent="0" algn="just" defTabSz="114300"/>
              <a:endParaRPr kumimoji="0" lang="tr-TR" sz="2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lvl="1" indent="0" algn="just" defTabSz="114300"/>
              <a:endParaRPr kumimoji="0" lang="en-US" sz="2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tr-TR" sz="3200"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tr-TR" sz="3200"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tr-TR" sz="3200"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tr-TR" sz="3200"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tr-TR" sz="3200"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tr-TR" sz="3200"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tr-TR" sz="3200"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tr-TR" sz="3200"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tr-TR" sz="3200" b="1" i="0" u="none" strike="noStrike" kern="1200" cap="none" spc="0" normalizeH="0" baseline="0" noProof="0" dirty="0">
                <a:ln>
                  <a:noFill/>
                </a:ln>
                <a:solidFill>
                  <a:srgbClr val="FFC000"/>
                </a:solidFill>
                <a:effectLst/>
                <a:uLnTx/>
                <a:uFillTx/>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tr-TR" sz="3200" b="1" i="0" u="none" strike="noStrike" kern="1200" cap="none" spc="0" normalizeH="0" baseline="0" noProof="0" dirty="0">
                  <a:ln>
                    <a:noFill/>
                  </a:ln>
                  <a:solidFill>
                    <a:srgbClr val="FFC000"/>
                  </a:solidFill>
                  <a:effectLst/>
                  <a:uLnTx/>
                  <a:uFillTx/>
                  <a:latin typeface="Trebuchet MS" pitchFamily="34" charset="0"/>
                </a:rPr>
                <a:t>Çalışmanızı Mutlaka Kaydediniz !!!</a:t>
              </a:r>
              <a:endParaRPr kumimoji="0" lang="en-US" sz="3200" b="1" i="0" u="none" strike="noStrike" kern="1200" cap="none" spc="0" normalizeH="0" baseline="0" noProof="0" dirty="0">
                <a:ln>
                  <a:noFill/>
                </a:ln>
                <a:solidFill>
                  <a:srgbClr val="FFC000"/>
                </a:solidFill>
                <a:effectLst/>
                <a:uLnTx/>
                <a:uFillTx/>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tr-TR" sz="2400" b="0" i="0" u="none" strike="noStrike" kern="1200" cap="none" spc="0" normalizeH="0" baseline="0" noProof="0" dirty="0">
                  <a:ln>
                    <a:noFill/>
                  </a:ln>
                  <a:solidFill>
                    <a:srgbClr val="FFFFFF"/>
                  </a:solidFill>
                  <a:effectLst/>
                  <a:uLnTx/>
                  <a:uFillTx/>
                  <a:latin typeface="Trebuchet MS" pitchFamily="34" charset="0"/>
                </a:rPr>
                <a:t>Posterinizi mutlaka PDF veya PowerPoint uzantılı şekilde belirli aralıklarla kaydetmeyi unutmayınız.</a:t>
              </a:r>
              <a:endParaRPr kumimoji="0" lang="en-US" sz="2400" b="0" i="0" u="none" strike="noStrike" kern="1200" cap="none" spc="0" normalizeH="0" baseline="0" noProof="0" dirty="0">
                <a:ln>
                  <a:noFill/>
                </a:ln>
                <a:solidFill>
                  <a:srgbClr val="FFFFFF"/>
                </a:solidFill>
                <a:effectLst/>
                <a:uLnTx/>
                <a:uFillTx/>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lang="tr-TR" sz="2400" b="0" baseline="0" dirty="0">
                <a:solidFill>
                  <a:schemeClr val="bg1">
                    <a:lumMod val="75000"/>
                  </a:schemeClr>
                </a:solidFill>
                <a:latin typeface="Trebuchet MS" pitchFamily="34" charset="0"/>
              </a:endParaRPr>
            </a:p>
            <a:p>
              <a:pPr marL="0" marR="0" lvl="0" indent="0" algn="ctr" defTabSz="1143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dirty="0" err="1">
                  <a:ln>
                    <a:noFill/>
                  </a:ln>
                  <a:solidFill>
                    <a:srgbClr val="FFC000"/>
                  </a:solidFill>
                  <a:effectLst/>
                  <a:uLnTx/>
                  <a:uFillTx/>
                  <a:latin typeface="Trebuchet MS" pitchFamily="34" charset="0"/>
                  <a:ea typeface="+mn-ea"/>
                  <a:cs typeface="+mn-cs"/>
                </a:rPr>
                <a:t>Kontrol</a:t>
              </a:r>
              <a:r>
                <a:rPr kumimoji="0" lang="en-US" sz="3200" b="1" i="0" u="none" strike="noStrike" kern="1200" cap="none" spc="0" normalizeH="0" baseline="0" dirty="0">
                  <a:ln>
                    <a:noFill/>
                  </a:ln>
                  <a:solidFill>
                    <a:srgbClr val="FFC000"/>
                  </a:solidFill>
                  <a:effectLst/>
                  <a:uLnTx/>
                  <a:uFillTx/>
                  <a:latin typeface="Trebuchet MS" pitchFamily="34" charset="0"/>
                  <a:ea typeface="+mn-ea"/>
                  <a:cs typeface="+mn-cs"/>
                </a:rPr>
                <a:t> </a:t>
              </a:r>
              <a:r>
                <a:rPr kumimoji="0" lang="en-US" sz="3200" b="1" i="0" u="none" strike="noStrike" kern="1200" cap="none" spc="0" normalizeH="0" baseline="0" dirty="0" err="1">
                  <a:ln>
                    <a:noFill/>
                  </a:ln>
                  <a:solidFill>
                    <a:srgbClr val="FFC000"/>
                  </a:solidFill>
                  <a:effectLst/>
                  <a:uLnTx/>
                  <a:uFillTx/>
                  <a:latin typeface="Trebuchet MS" pitchFamily="34" charset="0"/>
                  <a:ea typeface="+mn-ea"/>
                  <a:cs typeface="+mn-cs"/>
                </a:rPr>
                <a:t>Listesi</a:t>
              </a:r>
              <a:endParaRPr kumimoji="0" lang="en-US" sz="3200" b="1" i="0" u="none" strike="noStrike" kern="1200" cap="none" spc="0" normalizeH="0" baseline="0" dirty="0">
                <a:ln>
                  <a:noFill/>
                </a:ln>
                <a:solidFill>
                  <a:srgbClr val="FFC000"/>
                </a:solidFill>
                <a:effectLst/>
                <a:uLnTx/>
                <a:uFillTx/>
                <a:latin typeface="Trebuchet MS" pitchFamily="34" charset="0"/>
                <a:ea typeface="+mn-ea"/>
                <a:cs typeface="+mn-cs"/>
              </a:endParaRPr>
            </a:p>
            <a:p>
              <a:pPr marL="457200" marR="0" lvl="0" indent="-457200" algn="just" defTabSz="114300" rtl="0" eaLnBrk="1" fontAlgn="auto" latinLnBrk="0" hangingPunct="1">
                <a:lnSpc>
                  <a:spcPct val="100000"/>
                </a:lnSpc>
                <a:spcBef>
                  <a:spcPts val="0"/>
                </a:spcBef>
                <a:spcAft>
                  <a:spcPts val="0"/>
                </a:spcAft>
                <a:buClrTx/>
                <a:buSzTx/>
                <a:buFont typeface="+mj-lt"/>
                <a:buAutoNum type="arabicPeriod"/>
                <a:tabLst/>
                <a:defRPr/>
              </a:pPr>
              <a:r>
                <a:rPr lang="en-US" sz="2400" b="0" baseline="0" dirty="0">
                  <a:solidFill>
                    <a:srgbClr val="FFFFFF"/>
                  </a:solidFill>
                  <a:latin typeface="Trebuchet MS" pitchFamily="34" charset="0"/>
                </a:rPr>
                <a:t>Poster </a:t>
              </a:r>
              <a:r>
                <a:rPr lang="en-US" sz="2400" b="0" baseline="0" dirty="0" err="1">
                  <a:solidFill>
                    <a:srgbClr val="FFFFFF"/>
                  </a:solidFill>
                  <a:latin typeface="Trebuchet MS" pitchFamily="34" charset="0"/>
                </a:rPr>
                <a:t>açık</a:t>
              </a:r>
              <a:r>
                <a:rPr lang="en-US" sz="2400" b="0" baseline="0" dirty="0">
                  <a:solidFill>
                    <a:srgbClr val="FFFFFF"/>
                  </a:solidFill>
                  <a:latin typeface="Trebuchet MS" pitchFamily="34" charset="0"/>
                </a:rPr>
                <a:t> </a:t>
              </a:r>
              <a:r>
                <a:rPr lang="en-US" sz="2400" b="0" baseline="0" dirty="0" err="1">
                  <a:solidFill>
                    <a:srgbClr val="FFFFFF"/>
                  </a:solidFill>
                  <a:latin typeface="Trebuchet MS" pitchFamily="34" charset="0"/>
                </a:rPr>
                <a:t>ve</a:t>
              </a:r>
              <a:r>
                <a:rPr lang="en-US" sz="2400" b="0" baseline="0" dirty="0">
                  <a:solidFill>
                    <a:srgbClr val="FFFFFF"/>
                  </a:solidFill>
                  <a:latin typeface="Trebuchet MS" pitchFamily="34" charset="0"/>
                </a:rPr>
                <a:t> </a:t>
              </a:r>
              <a:r>
                <a:rPr lang="en-US" sz="2400" b="0" baseline="0" dirty="0" err="1">
                  <a:solidFill>
                    <a:srgbClr val="FFFFFF"/>
                  </a:solidFill>
                  <a:latin typeface="Trebuchet MS" pitchFamily="34" charset="0"/>
                </a:rPr>
                <a:t>kolay</a:t>
              </a:r>
              <a:r>
                <a:rPr lang="en-US" sz="2400" b="0" baseline="0" dirty="0">
                  <a:solidFill>
                    <a:srgbClr val="FFFFFF"/>
                  </a:solidFill>
                  <a:latin typeface="Trebuchet MS" pitchFamily="34" charset="0"/>
                </a:rPr>
                <a:t> </a:t>
              </a:r>
              <a:r>
                <a:rPr lang="en-US" sz="2400" b="0" baseline="0" dirty="0" err="1">
                  <a:solidFill>
                    <a:srgbClr val="FFFFFF"/>
                  </a:solidFill>
                  <a:latin typeface="Trebuchet MS" pitchFamily="34" charset="0"/>
                </a:rPr>
                <a:t>okunabilir</a:t>
              </a:r>
              <a:r>
                <a:rPr lang="en-US" sz="2400" b="0" baseline="0" dirty="0">
                  <a:solidFill>
                    <a:srgbClr val="FFFFFF"/>
                  </a:solidFill>
                  <a:latin typeface="Trebuchet MS" pitchFamily="34" charset="0"/>
                </a:rPr>
                <a:t> mi?</a:t>
              </a:r>
            </a:p>
            <a:p>
              <a:pPr marL="457200" marR="0" lvl="0" indent="-457200" algn="just" defTabSz="114300" rtl="0" eaLnBrk="1" fontAlgn="auto" latinLnBrk="0" hangingPunct="1">
                <a:lnSpc>
                  <a:spcPct val="100000"/>
                </a:lnSpc>
                <a:spcBef>
                  <a:spcPts val="0"/>
                </a:spcBef>
                <a:spcAft>
                  <a:spcPts val="0"/>
                </a:spcAft>
                <a:buClrTx/>
                <a:buSzTx/>
                <a:buFont typeface="+mj-lt"/>
                <a:buAutoNum type="arabicPeriod"/>
                <a:tabLst/>
                <a:defRPr/>
              </a:pPr>
              <a:r>
                <a:rPr lang="en-US" sz="2400" b="0" baseline="0" dirty="0" err="1">
                  <a:solidFill>
                    <a:srgbClr val="FFFFFF"/>
                  </a:solidFill>
                  <a:latin typeface="Trebuchet MS" pitchFamily="34" charset="0"/>
                </a:rPr>
                <a:t>Posterin</a:t>
              </a:r>
              <a:r>
                <a:rPr lang="en-US" sz="2400" b="0" baseline="0" dirty="0">
                  <a:solidFill>
                    <a:srgbClr val="FFFFFF"/>
                  </a:solidFill>
                  <a:latin typeface="Trebuchet MS" pitchFamily="34" charset="0"/>
                </a:rPr>
                <a:t> </a:t>
              </a:r>
              <a:r>
                <a:rPr lang="en-US" sz="2400" b="0" baseline="0" dirty="0" err="1">
                  <a:solidFill>
                    <a:srgbClr val="FFFFFF"/>
                  </a:solidFill>
                  <a:latin typeface="Trebuchet MS" pitchFamily="34" charset="0"/>
                </a:rPr>
                <a:t>akış</a:t>
              </a:r>
              <a:r>
                <a:rPr lang="en-US" sz="2400" b="0" baseline="0" dirty="0">
                  <a:solidFill>
                    <a:srgbClr val="FFFFFF"/>
                  </a:solidFill>
                  <a:latin typeface="Trebuchet MS" pitchFamily="34" charset="0"/>
                </a:rPr>
                <a:t> </a:t>
              </a:r>
              <a:r>
                <a:rPr lang="en-US" sz="2400" b="0" baseline="0" dirty="0" err="1">
                  <a:solidFill>
                    <a:srgbClr val="FFFFFF"/>
                  </a:solidFill>
                  <a:latin typeface="Trebuchet MS" pitchFamily="34" charset="0"/>
                </a:rPr>
                <a:t>sırası</a:t>
              </a:r>
              <a:r>
                <a:rPr lang="en-US" sz="2400" b="0" baseline="0" dirty="0">
                  <a:solidFill>
                    <a:srgbClr val="FFFFFF"/>
                  </a:solidFill>
                  <a:latin typeface="Trebuchet MS" pitchFamily="34" charset="0"/>
                </a:rPr>
                <a:t> belli </a:t>
              </a:r>
              <a:r>
                <a:rPr lang="en-US" sz="2400" b="0" baseline="0" dirty="0" err="1">
                  <a:solidFill>
                    <a:srgbClr val="FFFFFF"/>
                  </a:solidFill>
                  <a:latin typeface="Trebuchet MS" pitchFamily="34" charset="0"/>
                </a:rPr>
                <a:t>oluyor</a:t>
              </a:r>
              <a:r>
                <a:rPr lang="en-US" sz="2400" b="0" baseline="0" dirty="0">
                  <a:solidFill>
                    <a:srgbClr val="FFFFFF"/>
                  </a:solidFill>
                  <a:latin typeface="Trebuchet MS" pitchFamily="34" charset="0"/>
                </a:rPr>
                <a:t> mu?</a:t>
              </a:r>
            </a:p>
            <a:p>
              <a:pPr marL="457200" marR="0" lvl="0" indent="-457200" algn="just" defTabSz="114300" rtl="0" eaLnBrk="1" fontAlgn="auto" latinLnBrk="0" hangingPunct="1">
                <a:lnSpc>
                  <a:spcPct val="100000"/>
                </a:lnSpc>
                <a:spcBef>
                  <a:spcPts val="0"/>
                </a:spcBef>
                <a:spcAft>
                  <a:spcPts val="0"/>
                </a:spcAft>
                <a:buClrTx/>
                <a:buSzTx/>
                <a:buFont typeface="+mj-lt"/>
                <a:buAutoNum type="arabicPeriod"/>
                <a:tabLst/>
                <a:defRPr/>
              </a:pPr>
              <a:r>
                <a:rPr lang="en-US" sz="2400" b="0" baseline="0" dirty="0">
                  <a:solidFill>
                    <a:srgbClr val="FFFFFF"/>
                  </a:solidFill>
                  <a:latin typeface="Trebuchet MS" pitchFamily="34" charset="0"/>
                </a:rPr>
                <a:t>2 m. </a:t>
              </a:r>
              <a:r>
                <a:rPr lang="en-US" sz="2400" b="0" baseline="0" dirty="0" err="1">
                  <a:solidFill>
                    <a:srgbClr val="FFFFFF"/>
                  </a:solidFill>
                  <a:latin typeface="Trebuchet MS" pitchFamily="34" charset="0"/>
                </a:rPr>
                <a:t>uzaktan</a:t>
              </a:r>
              <a:r>
                <a:rPr lang="en-US" sz="2400" b="0" baseline="0" dirty="0">
                  <a:solidFill>
                    <a:srgbClr val="FFFFFF"/>
                  </a:solidFill>
                  <a:latin typeface="Trebuchet MS" pitchFamily="34" charset="0"/>
                </a:rPr>
                <a:t> </a:t>
              </a:r>
              <a:r>
                <a:rPr lang="en-US" sz="2400" b="0" baseline="0" dirty="0" err="1">
                  <a:solidFill>
                    <a:srgbClr val="FFFFFF"/>
                  </a:solidFill>
                  <a:latin typeface="Trebuchet MS" pitchFamily="34" charset="0"/>
                </a:rPr>
                <a:t>birkaç</a:t>
              </a:r>
              <a:r>
                <a:rPr lang="en-US" sz="2400" b="0" baseline="0" dirty="0">
                  <a:solidFill>
                    <a:srgbClr val="FFFFFF"/>
                  </a:solidFill>
                  <a:latin typeface="Trebuchet MS" pitchFamily="34" charset="0"/>
                </a:rPr>
                <a:t> </a:t>
              </a:r>
              <a:r>
                <a:rPr lang="en-US" sz="2400" b="0" baseline="0" dirty="0" err="1">
                  <a:solidFill>
                    <a:srgbClr val="FFFFFF"/>
                  </a:solidFill>
                  <a:latin typeface="Trebuchet MS" pitchFamily="34" charset="0"/>
                </a:rPr>
                <a:t>dakika</a:t>
              </a:r>
              <a:r>
                <a:rPr lang="en-US" sz="2400" b="0" baseline="0" dirty="0">
                  <a:solidFill>
                    <a:srgbClr val="FFFFFF"/>
                  </a:solidFill>
                  <a:latin typeface="Trebuchet MS" pitchFamily="34" charset="0"/>
                </a:rPr>
                <a:t> </a:t>
              </a:r>
              <a:r>
                <a:rPr lang="en-US" sz="2400" b="0" baseline="0" dirty="0" err="1">
                  <a:solidFill>
                    <a:srgbClr val="FFFFFF"/>
                  </a:solidFill>
                  <a:latin typeface="Trebuchet MS" pitchFamily="34" charset="0"/>
                </a:rPr>
                <a:t>içinde</a:t>
              </a:r>
              <a:r>
                <a:rPr lang="en-US" sz="2400" b="0" baseline="0" dirty="0">
                  <a:solidFill>
                    <a:srgbClr val="FFFFFF"/>
                  </a:solidFill>
                  <a:latin typeface="Trebuchet MS" pitchFamily="34" charset="0"/>
                </a:rPr>
                <a:t> </a:t>
              </a:r>
              <a:r>
                <a:rPr lang="en-US" sz="2400" b="0" baseline="0" dirty="0" err="1">
                  <a:solidFill>
                    <a:srgbClr val="FFFFFF"/>
                  </a:solidFill>
                  <a:latin typeface="Trebuchet MS" pitchFamily="34" charset="0"/>
                </a:rPr>
                <a:t>okunabilir</a:t>
              </a:r>
              <a:r>
                <a:rPr lang="en-US" sz="2400" b="0" baseline="0" dirty="0">
                  <a:solidFill>
                    <a:srgbClr val="FFFFFF"/>
                  </a:solidFill>
                  <a:latin typeface="Trebuchet MS" pitchFamily="34" charset="0"/>
                </a:rPr>
                <a:t> mi?</a:t>
              </a:r>
            </a:p>
            <a:p>
              <a:pPr marL="457200" marR="0" lvl="0" indent="-457200" algn="just" defTabSz="114300" rtl="0" eaLnBrk="1" fontAlgn="auto" latinLnBrk="0" hangingPunct="1">
                <a:lnSpc>
                  <a:spcPct val="100000"/>
                </a:lnSpc>
                <a:spcBef>
                  <a:spcPts val="0"/>
                </a:spcBef>
                <a:spcAft>
                  <a:spcPts val="0"/>
                </a:spcAft>
                <a:buClrTx/>
                <a:buSzTx/>
                <a:buFont typeface="+mj-lt"/>
                <a:buAutoNum type="arabicPeriod"/>
                <a:tabLst/>
                <a:defRPr/>
              </a:pPr>
              <a:r>
                <a:rPr lang="en-US" sz="2400" b="0" baseline="0" dirty="0" err="1">
                  <a:solidFill>
                    <a:srgbClr val="FFFFFF"/>
                  </a:solidFill>
                  <a:latin typeface="Trebuchet MS" pitchFamily="34" charset="0"/>
                </a:rPr>
                <a:t>Sözlü</a:t>
              </a:r>
              <a:r>
                <a:rPr lang="en-US" sz="2400" b="0" baseline="0" dirty="0">
                  <a:solidFill>
                    <a:srgbClr val="FFFFFF"/>
                  </a:solidFill>
                  <a:latin typeface="Trebuchet MS" pitchFamily="34" charset="0"/>
                </a:rPr>
                <a:t> </a:t>
              </a:r>
              <a:r>
                <a:rPr lang="en-US" sz="2400" b="0" baseline="0" dirty="0" err="1">
                  <a:solidFill>
                    <a:srgbClr val="FFFFFF"/>
                  </a:solidFill>
                  <a:latin typeface="Trebuchet MS" pitchFamily="34" charset="0"/>
                </a:rPr>
                <a:t>anlatıma</a:t>
              </a:r>
              <a:r>
                <a:rPr lang="en-US" sz="2400" b="0" baseline="0" dirty="0">
                  <a:solidFill>
                    <a:srgbClr val="FFFFFF"/>
                  </a:solidFill>
                  <a:latin typeface="Trebuchet MS" pitchFamily="34" charset="0"/>
                </a:rPr>
                <a:t> </a:t>
              </a:r>
              <a:r>
                <a:rPr lang="en-US" sz="2400" b="0" baseline="0" dirty="0" err="1">
                  <a:solidFill>
                    <a:srgbClr val="FFFFFF"/>
                  </a:solidFill>
                  <a:latin typeface="Trebuchet MS" pitchFamily="34" charset="0"/>
                </a:rPr>
                <a:t>gerek</a:t>
              </a:r>
              <a:r>
                <a:rPr lang="en-US" sz="2400" b="0" baseline="0" dirty="0">
                  <a:solidFill>
                    <a:srgbClr val="FFFFFF"/>
                  </a:solidFill>
                  <a:latin typeface="Trebuchet MS" pitchFamily="34" charset="0"/>
                </a:rPr>
                <a:t> </a:t>
              </a:r>
              <a:r>
                <a:rPr lang="en-US" sz="2400" b="0" baseline="0" dirty="0" err="1">
                  <a:solidFill>
                    <a:srgbClr val="FFFFFF"/>
                  </a:solidFill>
                  <a:latin typeface="Trebuchet MS" pitchFamily="34" charset="0"/>
                </a:rPr>
                <a:t>kalmadan</a:t>
              </a:r>
              <a:r>
                <a:rPr lang="en-US" sz="2400" b="0" baseline="0" dirty="0">
                  <a:solidFill>
                    <a:srgbClr val="FFFFFF"/>
                  </a:solidFill>
                  <a:latin typeface="Trebuchet MS" pitchFamily="34" charset="0"/>
                </a:rPr>
                <a:t> </a:t>
              </a:r>
              <a:r>
                <a:rPr lang="en-US" sz="2400" b="0" baseline="0" dirty="0" err="1">
                  <a:solidFill>
                    <a:srgbClr val="FFFFFF"/>
                  </a:solidFill>
                  <a:latin typeface="Trebuchet MS" pitchFamily="34" charset="0"/>
                </a:rPr>
                <a:t>mesajınızı</a:t>
              </a:r>
              <a:r>
                <a:rPr lang="en-US" sz="2400" b="0" baseline="0" dirty="0">
                  <a:solidFill>
                    <a:srgbClr val="FFFFFF"/>
                  </a:solidFill>
                  <a:latin typeface="Trebuchet MS" pitchFamily="34" charset="0"/>
                </a:rPr>
                <a:t> </a:t>
              </a:r>
              <a:r>
                <a:rPr lang="en-US" sz="2400" b="0" baseline="0" dirty="0" err="1">
                  <a:solidFill>
                    <a:srgbClr val="FFFFFF"/>
                  </a:solidFill>
                  <a:latin typeface="Trebuchet MS" pitchFamily="34" charset="0"/>
                </a:rPr>
                <a:t>aktarıyor</a:t>
              </a:r>
              <a:r>
                <a:rPr lang="en-US" sz="2400" b="0" baseline="0" dirty="0">
                  <a:solidFill>
                    <a:srgbClr val="FFFFFF"/>
                  </a:solidFill>
                  <a:latin typeface="Trebuchet MS" pitchFamily="34" charset="0"/>
                </a:rPr>
                <a:t> mu?</a:t>
              </a:r>
            </a:p>
            <a:p>
              <a:pPr marL="457200" marR="0" lvl="0" indent="-457200" algn="just" defTabSz="114300" rtl="0" eaLnBrk="1" fontAlgn="auto" latinLnBrk="0" hangingPunct="1">
                <a:lnSpc>
                  <a:spcPct val="100000"/>
                </a:lnSpc>
                <a:spcBef>
                  <a:spcPts val="0"/>
                </a:spcBef>
                <a:spcAft>
                  <a:spcPts val="0"/>
                </a:spcAft>
                <a:buClrTx/>
                <a:buSzTx/>
                <a:buFont typeface="+mj-lt"/>
                <a:buAutoNum type="arabicPeriod"/>
                <a:tabLst/>
                <a:defRPr/>
              </a:pPr>
              <a:r>
                <a:rPr lang="en-US" sz="2400" b="0" baseline="0" dirty="0" err="1">
                  <a:solidFill>
                    <a:srgbClr val="FFFFFF"/>
                  </a:solidFill>
                  <a:latin typeface="Trebuchet MS" pitchFamily="34" charset="0"/>
                </a:rPr>
                <a:t>Yazım</a:t>
              </a:r>
              <a:r>
                <a:rPr lang="en-US" sz="2400" b="0" baseline="0" dirty="0">
                  <a:solidFill>
                    <a:srgbClr val="FFFFFF"/>
                  </a:solidFill>
                  <a:latin typeface="Trebuchet MS" pitchFamily="34" charset="0"/>
                </a:rPr>
                <a:t> </a:t>
              </a:r>
              <a:r>
                <a:rPr lang="en-US" sz="2400" b="0" baseline="0" dirty="0" err="1">
                  <a:solidFill>
                    <a:srgbClr val="FFFFFF"/>
                  </a:solidFill>
                  <a:latin typeface="Trebuchet MS" pitchFamily="34" charset="0"/>
                </a:rPr>
                <a:t>ve</a:t>
              </a:r>
              <a:r>
                <a:rPr lang="en-US" sz="2400" b="0" baseline="0" dirty="0">
                  <a:solidFill>
                    <a:srgbClr val="FFFFFF"/>
                  </a:solidFill>
                  <a:latin typeface="Trebuchet MS" pitchFamily="34" charset="0"/>
                </a:rPr>
                <a:t> </a:t>
              </a:r>
              <a:r>
                <a:rPr lang="en-US" sz="2400" b="0" baseline="0" dirty="0" err="1">
                  <a:solidFill>
                    <a:srgbClr val="FFFFFF"/>
                  </a:solidFill>
                  <a:latin typeface="Trebuchet MS" pitchFamily="34" charset="0"/>
                </a:rPr>
                <a:t>noktalamayı</a:t>
              </a:r>
              <a:r>
                <a:rPr lang="en-US" sz="2400" b="0" baseline="0" dirty="0">
                  <a:solidFill>
                    <a:srgbClr val="FFFFFF"/>
                  </a:solidFill>
                  <a:latin typeface="Trebuchet MS" pitchFamily="34" charset="0"/>
                </a:rPr>
                <a:t> </a:t>
              </a:r>
              <a:r>
                <a:rPr lang="en-US" sz="2400" b="0" baseline="0" dirty="0" err="1">
                  <a:solidFill>
                    <a:srgbClr val="FFFFFF"/>
                  </a:solidFill>
                  <a:latin typeface="Trebuchet MS" pitchFamily="34" charset="0"/>
                </a:rPr>
                <a:t>tekrar</a:t>
              </a:r>
              <a:r>
                <a:rPr lang="en-US" sz="2400" b="0" baseline="0" dirty="0">
                  <a:solidFill>
                    <a:srgbClr val="FFFFFF"/>
                  </a:solidFill>
                  <a:latin typeface="Trebuchet MS" pitchFamily="34" charset="0"/>
                </a:rPr>
                <a:t> </a:t>
              </a:r>
              <a:r>
                <a:rPr lang="en-US" sz="2400" b="0" baseline="0" dirty="0" err="1">
                  <a:solidFill>
                    <a:srgbClr val="FFFFFF"/>
                  </a:solidFill>
                  <a:latin typeface="Trebuchet MS" pitchFamily="34" charset="0"/>
                </a:rPr>
                <a:t>gözden</a:t>
              </a:r>
              <a:r>
                <a:rPr lang="en-US" sz="2400" b="0" baseline="0" dirty="0">
                  <a:solidFill>
                    <a:srgbClr val="FFFFFF"/>
                  </a:solidFill>
                  <a:latin typeface="Trebuchet MS" pitchFamily="34" charset="0"/>
                </a:rPr>
                <a:t> </a:t>
              </a:r>
              <a:r>
                <a:rPr lang="en-US" sz="2400" b="0" baseline="0" dirty="0" err="1">
                  <a:solidFill>
                    <a:srgbClr val="FFFFFF"/>
                  </a:solidFill>
                  <a:latin typeface="Trebuchet MS" pitchFamily="34" charset="0"/>
                </a:rPr>
                <a:t>geçirdiniz</a:t>
              </a:r>
              <a:r>
                <a:rPr lang="en-US" sz="2400" b="0" baseline="0" dirty="0">
                  <a:solidFill>
                    <a:srgbClr val="FFFFFF"/>
                  </a:solidFill>
                  <a:latin typeface="Trebuchet MS" pitchFamily="34" charset="0"/>
                </a:rPr>
                <a:t> mi?</a:t>
              </a:r>
            </a:p>
            <a:p>
              <a:pPr marL="457200" marR="0" lvl="0" indent="-457200" algn="just" defTabSz="114300" rtl="0" eaLnBrk="1" fontAlgn="auto" latinLnBrk="0" hangingPunct="1">
                <a:lnSpc>
                  <a:spcPct val="100000"/>
                </a:lnSpc>
                <a:spcBef>
                  <a:spcPts val="0"/>
                </a:spcBef>
                <a:spcAft>
                  <a:spcPts val="0"/>
                </a:spcAft>
                <a:buClrTx/>
                <a:buSzTx/>
                <a:buFont typeface="+mj-lt"/>
                <a:buAutoNum type="arabicPeriod"/>
                <a:tabLst/>
                <a:defRPr/>
              </a:pPr>
              <a:r>
                <a:rPr lang="en-US" sz="2400" b="0" baseline="0" dirty="0" err="1">
                  <a:solidFill>
                    <a:srgbClr val="FFFFFF"/>
                  </a:solidFill>
                  <a:latin typeface="Trebuchet MS" pitchFamily="34" charset="0"/>
                </a:rPr>
                <a:t>İlgili</a:t>
              </a:r>
              <a:r>
                <a:rPr lang="en-US" sz="2400" b="0" baseline="0" dirty="0">
                  <a:solidFill>
                    <a:srgbClr val="FFFFFF"/>
                  </a:solidFill>
                  <a:latin typeface="Trebuchet MS" pitchFamily="34" charset="0"/>
                </a:rPr>
                <a:t> </a:t>
              </a:r>
              <a:r>
                <a:rPr lang="en-US" sz="2400" b="0" baseline="0" dirty="0" err="1">
                  <a:solidFill>
                    <a:srgbClr val="FFFFFF"/>
                  </a:solidFill>
                  <a:latin typeface="Trebuchet MS" pitchFamily="34" charset="0"/>
                </a:rPr>
                <a:t>çalışmanızın</a:t>
              </a:r>
              <a:r>
                <a:rPr lang="en-US" sz="2400" b="0" baseline="0" dirty="0">
                  <a:solidFill>
                    <a:srgbClr val="FFFFFF"/>
                  </a:solidFill>
                  <a:latin typeface="Trebuchet MS" pitchFamily="34" charset="0"/>
                </a:rPr>
                <a:t> </a:t>
              </a:r>
              <a:r>
                <a:rPr lang="en-US" sz="2400" b="0" baseline="0" dirty="0" err="1">
                  <a:solidFill>
                    <a:srgbClr val="FFFFFF"/>
                  </a:solidFill>
                  <a:latin typeface="Trebuchet MS" pitchFamily="34" charset="0"/>
                </a:rPr>
                <a:t>içeriğini</a:t>
              </a:r>
              <a:r>
                <a:rPr lang="en-US" sz="2400" b="0" baseline="0" dirty="0">
                  <a:solidFill>
                    <a:srgbClr val="FFFFFF"/>
                  </a:solidFill>
                  <a:latin typeface="Trebuchet MS" pitchFamily="34" charset="0"/>
                </a:rPr>
                <a:t> </a:t>
              </a:r>
              <a:r>
                <a:rPr lang="en-US" sz="2400" b="0" baseline="0" dirty="0" err="1">
                  <a:solidFill>
                    <a:srgbClr val="FFFFFF"/>
                  </a:solidFill>
                  <a:latin typeface="Trebuchet MS" pitchFamily="34" charset="0"/>
                </a:rPr>
                <a:t>yeterli</a:t>
              </a:r>
              <a:r>
                <a:rPr lang="en-US" sz="2400" b="0" baseline="0" dirty="0">
                  <a:solidFill>
                    <a:srgbClr val="FFFFFF"/>
                  </a:solidFill>
                  <a:latin typeface="Trebuchet MS" pitchFamily="34" charset="0"/>
                </a:rPr>
                <a:t> </a:t>
              </a:r>
              <a:r>
                <a:rPr lang="en-US" sz="2400" b="0" baseline="0" dirty="0" err="1">
                  <a:solidFill>
                    <a:srgbClr val="FFFFFF"/>
                  </a:solidFill>
                  <a:latin typeface="Trebuchet MS" pitchFamily="34" charset="0"/>
                </a:rPr>
                <a:t>seviyede</a:t>
              </a:r>
              <a:r>
                <a:rPr lang="en-US" sz="2400" b="0" baseline="0" dirty="0">
                  <a:solidFill>
                    <a:srgbClr val="FFFFFF"/>
                  </a:solidFill>
                  <a:latin typeface="Trebuchet MS" pitchFamily="34" charset="0"/>
                </a:rPr>
                <a:t> </a:t>
              </a:r>
              <a:r>
                <a:rPr lang="en-US" sz="2400" b="0" baseline="0" dirty="0" err="1">
                  <a:solidFill>
                    <a:srgbClr val="FFFFFF"/>
                  </a:solidFill>
                  <a:latin typeface="Trebuchet MS" pitchFamily="34" charset="0"/>
                </a:rPr>
                <a:t>aktarabildiniz</a:t>
              </a:r>
              <a:r>
                <a:rPr lang="en-US" sz="2400" b="0" baseline="0" dirty="0">
                  <a:solidFill>
                    <a:srgbClr val="FFFFFF"/>
                  </a:solidFill>
                  <a:latin typeface="Trebuchet MS" pitchFamily="34" charset="0"/>
                </a:rPr>
                <a:t> mi?</a:t>
              </a:r>
            </a:p>
            <a:p>
              <a:pPr marL="457200" marR="0" lvl="0" indent="-457200" algn="just" defTabSz="114300" rtl="0" eaLnBrk="1" fontAlgn="auto" latinLnBrk="0" hangingPunct="1">
                <a:lnSpc>
                  <a:spcPct val="100000"/>
                </a:lnSpc>
                <a:spcBef>
                  <a:spcPts val="0"/>
                </a:spcBef>
                <a:spcAft>
                  <a:spcPts val="0"/>
                </a:spcAft>
                <a:buClrTx/>
                <a:buSzTx/>
                <a:buFont typeface="+mj-lt"/>
                <a:buAutoNum type="arabicPeriod"/>
                <a:tabLst/>
                <a:defRPr/>
              </a:pPr>
              <a:r>
                <a:rPr lang="en-US" sz="2400" b="0" baseline="0" dirty="0" err="1">
                  <a:solidFill>
                    <a:srgbClr val="FFFFFF"/>
                  </a:solidFill>
                  <a:latin typeface="Trebuchet MS" pitchFamily="34" charset="0"/>
                </a:rPr>
                <a:t>Kullandığınız</a:t>
              </a:r>
              <a:r>
                <a:rPr lang="en-US" sz="2400" b="0" baseline="0" dirty="0">
                  <a:solidFill>
                    <a:srgbClr val="FFFFFF"/>
                  </a:solidFill>
                  <a:latin typeface="Trebuchet MS" pitchFamily="34" charset="0"/>
                </a:rPr>
                <a:t> </a:t>
              </a:r>
              <a:r>
                <a:rPr lang="en-US" sz="2400" b="0" baseline="0" dirty="0" err="1">
                  <a:solidFill>
                    <a:srgbClr val="FFFFFF"/>
                  </a:solidFill>
                  <a:latin typeface="Trebuchet MS" pitchFamily="34" charset="0"/>
                </a:rPr>
                <a:t>materyallerdeki</a:t>
              </a:r>
              <a:r>
                <a:rPr lang="en-US" sz="2400" b="0" baseline="0" dirty="0">
                  <a:solidFill>
                    <a:srgbClr val="FFFFFF"/>
                  </a:solidFill>
                  <a:latin typeface="Trebuchet MS" pitchFamily="34" charset="0"/>
                </a:rPr>
                <a:t> </a:t>
              </a:r>
              <a:r>
                <a:rPr lang="en-US" sz="2400" b="0" baseline="0" dirty="0" err="1">
                  <a:solidFill>
                    <a:srgbClr val="FFFFFF"/>
                  </a:solidFill>
                  <a:latin typeface="Trebuchet MS" pitchFamily="34" charset="0"/>
                </a:rPr>
                <a:t>telif</a:t>
              </a:r>
              <a:r>
                <a:rPr lang="en-US" sz="2400" b="0" baseline="0" dirty="0">
                  <a:solidFill>
                    <a:srgbClr val="FFFFFF"/>
                  </a:solidFill>
                  <a:latin typeface="Trebuchet MS" pitchFamily="34" charset="0"/>
                </a:rPr>
                <a:t> </a:t>
              </a:r>
              <a:r>
                <a:rPr lang="en-US" sz="2400" b="0" baseline="0" dirty="0" err="1">
                  <a:solidFill>
                    <a:srgbClr val="FFFFFF"/>
                  </a:solidFill>
                  <a:latin typeface="Trebuchet MS" pitchFamily="34" charset="0"/>
                </a:rPr>
                <a:t>haklarını</a:t>
              </a:r>
              <a:r>
                <a:rPr lang="en-US" sz="2400" b="0" baseline="0" dirty="0">
                  <a:solidFill>
                    <a:srgbClr val="FFFFFF"/>
                  </a:solidFill>
                  <a:latin typeface="Trebuchet MS" pitchFamily="34" charset="0"/>
                </a:rPr>
                <a:t> </a:t>
              </a:r>
              <a:r>
                <a:rPr lang="en-US" sz="2400" b="0" baseline="0" dirty="0" err="1">
                  <a:solidFill>
                    <a:srgbClr val="FFFFFF"/>
                  </a:solidFill>
                  <a:latin typeface="Trebuchet MS" pitchFamily="34" charset="0"/>
                </a:rPr>
                <a:t>gözden</a:t>
              </a:r>
              <a:r>
                <a:rPr lang="en-US" sz="2400" b="0" baseline="0" dirty="0">
                  <a:solidFill>
                    <a:srgbClr val="FFFFFF"/>
                  </a:solidFill>
                  <a:latin typeface="Trebuchet MS" pitchFamily="34" charset="0"/>
                </a:rPr>
                <a:t> </a:t>
              </a:r>
              <a:r>
                <a:rPr lang="en-US" sz="2400" b="0" baseline="0" dirty="0" err="1">
                  <a:solidFill>
                    <a:srgbClr val="FFFFFF"/>
                  </a:solidFill>
                  <a:latin typeface="Trebuchet MS" pitchFamily="34" charset="0"/>
                </a:rPr>
                <a:t>geçirdiniz</a:t>
              </a:r>
              <a:r>
                <a:rPr lang="en-US" sz="2400" b="0" baseline="0" dirty="0">
                  <a:solidFill>
                    <a:srgbClr val="FFFFFF"/>
                  </a:solidFill>
                  <a:latin typeface="Trebuchet MS" pitchFamily="34" charset="0"/>
                </a:rPr>
                <a:t> mi?</a:t>
              </a:r>
            </a:p>
            <a:p>
              <a:pPr marL="457200" marR="0" lvl="0" indent="-457200" algn="just" defTabSz="114300" rtl="0" eaLnBrk="1" fontAlgn="auto" latinLnBrk="0" hangingPunct="1">
                <a:lnSpc>
                  <a:spcPct val="100000"/>
                </a:lnSpc>
                <a:spcBef>
                  <a:spcPts val="0"/>
                </a:spcBef>
                <a:spcAft>
                  <a:spcPts val="0"/>
                </a:spcAft>
                <a:buClrTx/>
                <a:buSzTx/>
                <a:buFont typeface="+mj-lt"/>
                <a:buAutoNum type="arabicPeriod"/>
                <a:tabLst/>
                <a:defRPr/>
              </a:pPr>
              <a:r>
                <a:rPr lang="en-US" sz="2400" b="0" baseline="0" dirty="0" err="1">
                  <a:solidFill>
                    <a:srgbClr val="FFFFFF"/>
                  </a:solidFill>
                  <a:latin typeface="Trebuchet MS" pitchFamily="34" charset="0"/>
                </a:rPr>
                <a:t>Posterde</a:t>
              </a:r>
              <a:r>
                <a:rPr lang="en-US" sz="2400" b="0" baseline="0" dirty="0">
                  <a:solidFill>
                    <a:srgbClr val="FFFFFF"/>
                  </a:solidFill>
                  <a:latin typeface="Trebuchet MS" pitchFamily="34" charset="0"/>
                </a:rPr>
                <a:t> </a:t>
              </a:r>
              <a:r>
                <a:rPr lang="en-US" sz="2400" b="0" baseline="0" dirty="0" err="1">
                  <a:solidFill>
                    <a:srgbClr val="FFFFFF"/>
                  </a:solidFill>
                  <a:latin typeface="Trebuchet MS" pitchFamily="34" charset="0"/>
                </a:rPr>
                <a:t>iletişim</a:t>
              </a:r>
              <a:r>
                <a:rPr lang="en-US" sz="2400" b="0" baseline="0" dirty="0">
                  <a:solidFill>
                    <a:srgbClr val="FFFFFF"/>
                  </a:solidFill>
                  <a:latin typeface="Trebuchet MS" pitchFamily="34" charset="0"/>
                </a:rPr>
                <a:t> </a:t>
              </a:r>
              <a:r>
                <a:rPr lang="en-US" sz="2400" b="0" baseline="0" dirty="0" err="1">
                  <a:solidFill>
                    <a:srgbClr val="FFFFFF"/>
                  </a:solidFill>
                  <a:latin typeface="Trebuchet MS" pitchFamily="34" charset="0"/>
                </a:rPr>
                <a:t>adresiniz</a:t>
              </a:r>
              <a:r>
                <a:rPr lang="en-US" sz="2400" b="0" baseline="0" dirty="0">
                  <a:solidFill>
                    <a:srgbClr val="FFFFFF"/>
                  </a:solidFill>
                  <a:latin typeface="Trebuchet MS" pitchFamily="34" charset="0"/>
                </a:rPr>
                <a:t> </a:t>
              </a:r>
              <a:r>
                <a:rPr lang="en-US" sz="2400" b="0" baseline="0" dirty="0" err="1">
                  <a:solidFill>
                    <a:srgbClr val="FFFFFF"/>
                  </a:solidFill>
                  <a:latin typeface="Trebuchet MS" pitchFamily="34" charset="0"/>
                </a:rPr>
                <a:t>bulunuyor</a:t>
              </a:r>
              <a:r>
                <a:rPr lang="en-US" sz="2400" b="0" baseline="0" dirty="0">
                  <a:solidFill>
                    <a:srgbClr val="FFFFFF"/>
                  </a:solidFill>
                  <a:latin typeface="Trebuchet MS" pitchFamily="34" charset="0"/>
                </a:rPr>
                <a:t> mu?</a:t>
              </a:r>
            </a:p>
            <a:p>
              <a:pPr marL="457200" marR="0" lvl="0" indent="-457200" algn="just" defTabSz="114300" rtl="0" eaLnBrk="1" fontAlgn="auto" latinLnBrk="0" hangingPunct="1">
                <a:lnSpc>
                  <a:spcPct val="100000"/>
                </a:lnSpc>
                <a:spcBef>
                  <a:spcPts val="0"/>
                </a:spcBef>
                <a:spcAft>
                  <a:spcPts val="0"/>
                </a:spcAft>
                <a:buClrTx/>
                <a:buSzTx/>
                <a:buFont typeface="+mj-lt"/>
                <a:buAutoNum type="arabicPeriod"/>
                <a:tabLst/>
                <a:defRPr/>
              </a:pPr>
              <a:r>
                <a:rPr lang="en-US" sz="2400" b="0" baseline="0" dirty="0" err="1">
                  <a:solidFill>
                    <a:srgbClr val="FFFFFF"/>
                  </a:solidFill>
                  <a:latin typeface="Trebuchet MS" pitchFamily="34" charset="0"/>
                </a:rPr>
                <a:t>Konuşmanızı</a:t>
              </a:r>
              <a:r>
                <a:rPr lang="en-US" sz="2400" b="0" baseline="0" dirty="0">
                  <a:solidFill>
                    <a:srgbClr val="FFFFFF"/>
                  </a:solidFill>
                  <a:latin typeface="Trebuchet MS" pitchFamily="34" charset="0"/>
                </a:rPr>
                <a:t> </a:t>
              </a:r>
              <a:r>
                <a:rPr lang="en-US" sz="2400" b="0" baseline="0" dirty="0" err="1">
                  <a:solidFill>
                    <a:srgbClr val="FFFFFF"/>
                  </a:solidFill>
                  <a:latin typeface="Trebuchet MS" pitchFamily="34" charset="0"/>
                </a:rPr>
                <a:t>prova</a:t>
              </a:r>
              <a:r>
                <a:rPr lang="en-US" sz="2400" b="0" baseline="0" dirty="0">
                  <a:solidFill>
                    <a:srgbClr val="FFFFFF"/>
                  </a:solidFill>
                  <a:latin typeface="Trebuchet MS" pitchFamily="34" charset="0"/>
                </a:rPr>
                <a:t> </a:t>
              </a:r>
              <a:r>
                <a:rPr lang="en-US" sz="2400" b="0" baseline="0" dirty="0" err="1">
                  <a:solidFill>
                    <a:srgbClr val="FFFFFF"/>
                  </a:solidFill>
                  <a:latin typeface="Trebuchet MS" pitchFamily="34" charset="0"/>
                </a:rPr>
                <a:t>ettiniz</a:t>
              </a:r>
              <a:r>
                <a:rPr lang="en-US" sz="2400" b="0" baseline="0" dirty="0">
                  <a:solidFill>
                    <a:srgbClr val="FFFFFF"/>
                  </a:solidFill>
                  <a:latin typeface="Trebuchet MS" pitchFamily="34" charset="0"/>
                </a:rPr>
                <a:t> mi</a:t>
              </a:r>
              <a:r>
                <a:rPr lang="tr-TR" sz="2400" b="0" baseline="0" dirty="0">
                  <a:solidFill>
                    <a:srgbClr val="FFFFFF"/>
                  </a:solidFill>
                  <a:latin typeface="Trebuchet MS" pitchFamily="34" charset="0"/>
                </a:rPr>
                <a:t>?</a:t>
              </a:r>
              <a:endParaRPr lang="en-US" sz="2400" b="0" baseline="0" dirty="0">
                <a:solidFill>
                  <a:srgbClr val="FFFFFF"/>
                </a:solidFill>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tr-TR" sz="28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just" defTabSz="1143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err="1">
                  <a:ln>
                    <a:noFill/>
                  </a:ln>
                  <a:solidFill>
                    <a:srgbClr val="FFC000"/>
                  </a:solidFill>
                  <a:effectLst/>
                  <a:uLnTx/>
                  <a:uFillTx/>
                  <a:latin typeface="Trebuchet MS" pitchFamily="34" charset="0"/>
                  <a:ea typeface="+mn-ea"/>
                  <a:cs typeface="+mn-cs"/>
                </a:rPr>
                <a:t>Posteri</a:t>
              </a:r>
              <a:r>
                <a:rPr kumimoji="0" lang="en-US" sz="3200" b="1" i="0" u="none" strike="noStrike" kern="1200" cap="none" spc="0" normalizeH="0" baseline="0" noProof="0" dirty="0">
                  <a:ln>
                    <a:noFill/>
                  </a:ln>
                  <a:solidFill>
                    <a:srgbClr val="FFC000"/>
                  </a:solidFill>
                  <a:effectLst/>
                  <a:uLnTx/>
                  <a:uFillTx/>
                  <a:latin typeface="Trebuchet MS" pitchFamily="34" charset="0"/>
                  <a:ea typeface="+mn-ea"/>
                  <a:cs typeface="+mn-cs"/>
                </a:rPr>
                <a:t> </a:t>
              </a:r>
              <a:r>
                <a:rPr kumimoji="0" lang="en-US" sz="3200" b="1" i="0" u="none" strike="noStrike" kern="1200" cap="none" spc="0" normalizeH="0" baseline="0" noProof="0" dirty="0" err="1">
                  <a:ln>
                    <a:noFill/>
                  </a:ln>
                  <a:solidFill>
                    <a:srgbClr val="FFC000"/>
                  </a:solidFill>
                  <a:effectLst/>
                  <a:uLnTx/>
                  <a:uFillTx/>
                  <a:latin typeface="Trebuchet MS" pitchFamily="34" charset="0"/>
                  <a:ea typeface="+mn-ea"/>
                  <a:cs typeface="+mn-cs"/>
                </a:rPr>
                <a:t>tamamlamadan</a:t>
              </a:r>
              <a:r>
                <a:rPr kumimoji="0" lang="en-US" sz="3200" b="1" i="0" u="none" strike="noStrike" kern="1200" cap="none" spc="0" normalizeH="0" baseline="0" noProof="0" dirty="0">
                  <a:ln>
                    <a:noFill/>
                  </a:ln>
                  <a:solidFill>
                    <a:srgbClr val="FFC000"/>
                  </a:solidFill>
                  <a:effectLst/>
                  <a:uLnTx/>
                  <a:uFillTx/>
                  <a:latin typeface="Trebuchet MS" pitchFamily="34" charset="0"/>
                  <a:ea typeface="+mn-ea"/>
                  <a:cs typeface="+mn-cs"/>
                </a:rPr>
                <a:t> </a:t>
              </a:r>
              <a:r>
                <a:rPr kumimoji="0" lang="en-US" sz="3200" b="1" i="0" u="none" strike="noStrike" kern="1200" cap="none" spc="0" normalizeH="0" baseline="0" noProof="0" dirty="0" err="1">
                  <a:ln>
                    <a:noFill/>
                  </a:ln>
                  <a:solidFill>
                    <a:srgbClr val="FFC000"/>
                  </a:solidFill>
                  <a:effectLst/>
                  <a:uLnTx/>
                  <a:uFillTx/>
                  <a:latin typeface="Trebuchet MS" pitchFamily="34" charset="0"/>
                  <a:ea typeface="+mn-ea"/>
                  <a:cs typeface="+mn-cs"/>
                </a:rPr>
                <a:t>önce</a:t>
              </a:r>
              <a:r>
                <a:rPr kumimoji="0" lang="en-US" sz="3200" b="1" i="0" u="none" strike="noStrike" kern="1200" cap="none" spc="0" normalizeH="0" baseline="0" noProof="0" dirty="0">
                  <a:ln>
                    <a:noFill/>
                  </a:ln>
                  <a:solidFill>
                    <a:srgbClr val="FFC000"/>
                  </a:solidFill>
                  <a:effectLst/>
                  <a:uLnTx/>
                  <a:uFillTx/>
                  <a:latin typeface="Trebuchet MS" pitchFamily="34" charset="0"/>
                  <a:ea typeface="+mn-ea"/>
                  <a:cs typeface="+mn-cs"/>
                </a:rPr>
                <a:t>: </a:t>
              </a:r>
              <a:r>
                <a:rPr kumimoji="0" lang="en-US" sz="3200" b="1" i="0" u="none" strike="noStrike" kern="1200" cap="none" spc="0" normalizeH="0" baseline="0" noProof="0" dirty="0" err="1">
                  <a:ln>
                    <a:noFill/>
                  </a:ln>
                  <a:solidFill>
                    <a:srgbClr val="FFC000"/>
                  </a:solidFill>
                  <a:effectLst/>
                  <a:uLnTx/>
                  <a:uFillTx/>
                  <a:latin typeface="Trebuchet MS" pitchFamily="34" charset="0"/>
                  <a:ea typeface="+mn-ea"/>
                  <a:cs typeface="+mn-cs"/>
                </a:rPr>
                <a:t>Kendinize</a:t>
              </a:r>
              <a:r>
                <a:rPr kumimoji="0" lang="en-US" sz="3200" b="1" i="0" u="none" strike="noStrike" kern="1200" cap="none" spc="0" normalizeH="0" baseline="0" noProof="0" dirty="0">
                  <a:ln>
                    <a:noFill/>
                  </a:ln>
                  <a:solidFill>
                    <a:srgbClr val="FFC000"/>
                  </a:solidFill>
                  <a:effectLst/>
                  <a:uLnTx/>
                  <a:uFillTx/>
                  <a:latin typeface="Trebuchet MS" pitchFamily="34" charset="0"/>
                  <a:ea typeface="+mn-ea"/>
                  <a:cs typeface="+mn-cs"/>
                </a:rPr>
                <a:t> </a:t>
              </a:r>
              <a:r>
                <a:rPr kumimoji="0" lang="en-US" sz="3200" b="1" i="0" u="none" strike="noStrike" kern="1200" cap="none" spc="0" normalizeH="0" baseline="0" noProof="0" dirty="0" err="1">
                  <a:ln>
                    <a:noFill/>
                  </a:ln>
                  <a:solidFill>
                    <a:srgbClr val="FFC000"/>
                  </a:solidFill>
                  <a:effectLst/>
                  <a:uLnTx/>
                  <a:uFillTx/>
                  <a:latin typeface="Trebuchet MS" pitchFamily="34" charset="0"/>
                  <a:ea typeface="+mn-ea"/>
                  <a:cs typeface="+mn-cs"/>
                </a:rPr>
                <a:t>bunları</a:t>
              </a:r>
              <a:r>
                <a:rPr kumimoji="0" lang="en-US" sz="3200" b="1" i="0" u="none" strike="noStrike" kern="1200" cap="none" spc="0" normalizeH="0" baseline="0" noProof="0" dirty="0">
                  <a:ln>
                    <a:noFill/>
                  </a:ln>
                  <a:solidFill>
                    <a:srgbClr val="FFC000"/>
                  </a:solidFill>
                  <a:effectLst/>
                  <a:uLnTx/>
                  <a:uFillTx/>
                  <a:latin typeface="Trebuchet MS" pitchFamily="34" charset="0"/>
                  <a:ea typeface="+mn-ea"/>
                  <a:cs typeface="+mn-cs"/>
                </a:rPr>
                <a:t> </a:t>
              </a:r>
              <a:r>
                <a:rPr kumimoji="0" lang="en-US" sz="3200" b="1" i="0" u="none" strike="noStrike" kern="1200" cap="none" spc="0" normalizeH="0" baseline="0" noProof="0" dirty="0" err="1">
                  <a:ln>
                    <a:noFill/>
                  </a:ln>
                  <a:solidFill>
                    <a:srgbClr val="FFC000"/>
                  </a:solidFill>
                  <a:effectLst/>
                  <a:uLnTx/>
                  <a:uFillTx/>
                  <a:latin typeface="Trebuchet MS" pitchFamily="34" charset="0"/>
                  <a:ea typeface="+mn-ea"/>
                  <a:cs typeface="+mn-cs"/>
                </a:rPr>
                <a:t>sorunuz</a:t>
              </a:r>
              <a:r>
                <a:rPr kumimoji="0" lang="en-US" sz="3200" b="1" i="0" u="none" strike="noStrike" kern="1200" cap="none" spc="0" normalizeH="0" baseline="0" noProof="0" dirty="0">
                  <a:ln>
                    <a:noFill/>
                  </a:ln>
                  <a:solidFill>
                    <a:srgbClr val="FFC000"/>
                  </a:solidFill>
                  <a:effectLst/>
                  <a:uLnTx/>
                  <a:uFillTx/>
                  <a:latin typeface="Trebuchet MS" pitchFamily="34" charset="0"/>
                  <a:ea typeface="+mn-ea"/>
                  <a:cs typeface="+mn-cs"/>
                </a:rPr>
                <a:t> !!!</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FF"/>
                  </a:solidFill>
                  <a:effectLst/>
                  <a:uLnTx/>
                  <a:uFillTx/>
                  <a:latin typeface="Trebuchet MS" pitchFamily="34" charset="0"/>
                </a:rPr>
                <a:t>1. </a:t>
              </a:r>
              <a:r>
                <a:rPr kumimoji="0" lang="en-US" sz="2400" b="0" i="0" u="none" strike="noStrike" kern="1200" cap="none" spc="0" normalizeH="0" baseline="0" noProof="0" dirty="0" err="1">
                  <a:ln>
                    <a:noFill/>
                  </a:ln>
                  <a:solidFill>
                    <a:srgbClr val="FFFFFF"/>
                  </a:solidFill>
                  <a:effectLst/>
                  <a:uLnTx/>
                  <a:uFillTx/>
                  <a:latin typeface="Trebuchet MS" pitchFamily="34" charset="0"/>
                </a:rPr>
                <a:t>Okuyucunun</a:t>
              </a:r>
              <a:r>
                <a:rPr kumimoji="0" lang="en-US" sz="2400" b="0" i="0" u="none" strike="noStrike" kern="1200" cap="none" spc="0" normalizeH="0" baseline="0" noProof="0" dirty="0">
                  <a:ln>
                    <a:noFill/>
                  </a:ln>
                  <a:solidFill>
                    <a:srgbClr val="FFFFFF"/>
                  </a:solidFill>
                  <a:effectLst/>
                  <a:uLnTx/>
                  <a:uFillTx/>
                  <a:latin typeface="Trebuchet MS" pitchFamily="34" charset="0"/>
                </a:rPr>
                <a:t> </a:t>
              </a:r>
              <a:r>
                <a:rPr kumimoji="0" lang="en-US" sz="2400" b="0" i="0" u="none" strike="noStrike" kern="1200" cap="none" spc="0" normalizeH="0" baseline="0" noProof="0" dirty="0" err="1">
                  <a:ln>
                    <a:noFill/>
                  </a:ln>
                  <a:solidFill>
                    <a:srgbClr val="FFFFFF"/>
                  </a:solidFill>
                  <a:effectLst/>
                  <a:uLnTx/>
                  <a:uFillTx/>
                  <a:latin typeface="Trebuchet MS" pitchFamily="34" charset="0"/>
                </a:rPr>
                <a:t>neyi</a:t>
              </a:r>
              <a:r>
                <a:rPr kumimoji="0" lang="en-US" sz="2400" b="0" i="0" u="none" strike="noStrike" kern="1200" cap="none" spc="0" normalizeH="0" baseline="0" noProof="0" dirty="0">
                  <a:ln>
                    <a:noFill/>
                  </a:ln>
                  <a:solidFill>
                    <a:srgbClr val="FFFFFF"/>
                  </a:solidFill>
                  <a:effectLst/>
                  <a:uLnTx/>
                  <a:uFillTx/>
                  <a:latin typeface="Trebuchet MS" pitchFamily="34" charset="0"/>
                </a:rPr>
                <a:t> </a:t>
              </a:r>
              <a:r>
                <a:rPr kumimoji="0" lang="en-US" sz="2400" b="0" i="0" u="none" strike="noStrike" kern="1200" cap="none" spc="0" normalizeH="0" baseline="0" noProof="0" dirty="0" err="1">
                  <a:ln>
                    <a:noFill/>
                  </a:ln>
                  <a:solidFill>
                    <a:srgbClr val="FFFFFF"/>
                  </a:solidFill>
                  <a:effectLst/>
                  <a:uLnTx/>
                  <a:uFillTx/>
                  <a:latin typeface="Trebuchet MS" pitchFamily="34" charset="0"/>
                </a:rPr>
                <a:t>hatırlamasını</a:t>
              </a:r>
              <a:r>
                <a:rPr kumimoji="0" lang="en-US" sz="2400" b="0" i="0" u="none" strike="noStrike" kern="1200" cap="none" spc="0" normalizeH="0" baseline="0" noProof="0" dirty="0">
                  <a:ln>
                    <a:noFill/>
                  </a:ln>
                  <a:solidFill>
                    <a:srgbClr val="FFFFFF"/>
                  </a:solidFill>
                  <a:effectLst/>
                  <a:uLnTx/>
                  <a:uFillTx/>
                  <a:latin typeface="Trebuchet MS" pitchFamily="34" charset="0"/>
                </a:rPr>
                <a:t> </a:t>
              </a:r>
              <a:r>
                <a:rPr kumimoji="0" lang="en-US" sz="2400" b="0" i="0" u="none" strike="noStrike" kern="1200" cap="none" spc="0" normalizeH="0" baseline="0" noProof="0" dirty="0" err="1">
                  <a:ln>
                    <a:noFill/>
                  </a:ln>
                  <a:solidFill>
                    <a:srgbClr val="FFFFFF"/>
                  </a:solidFill>
                  <a:effectLst/>
                  <a:uLnTx/>
                  <a:uFillTx/>
                  <a:latin typeface="Trebuchet MS" pitchFamily="34" charset="0"/>
                </a:rPr>
                <a:t>istiyorum</a:t>
              </a:r>
              <a:r>
                <a:rPr kumimoji="0" lang="en-US" sz="2400" b="0" i="0" u="none" strike="noStrike" kern="1200" cap="none" spc="0" normalizeH="0" baseline="0" noProof="0" dirty="0">
                  <a:ln>
                    <a:noFill/>
                  </a:ln>
                  <a:solidFill>
                    <a:srgbClr val="FFFFFF"/>
                  </a:solidFill>
                  <a:effectLst/>
                  <a:uLnTx/>
                  <a:uFillTx/>
                  <a:latin typeface="Trebuchet MS" pitchFamily="34" charset="0"/>
                </a:rPr>
                <a:t>?</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FF"/>
                  </a:solidFill>
                  <a:effectLst/>
                  <a:uLnTx/>
                  <a:uFillTx/>
                  <a:latin typeface="Trebuchet MS" pitchFamily="34" charset="0"/>
                </a:rPr>
                <a:t>2. </a:t>
              </a:r>
              <a:r>
                <a:rPr kumimoji="0" lang="en-US" sz="2400" b="0" i="0" u="none" strike="noStrike" kern="1200" cap="none" spc="0" normalizeH="0" baseline="0" noProof="0" dirty="0" err="1">
                  <a:ln>
                    <a:noFill/>
                  </a:ln>
                  <a:solidFill>
                    <a:srgbClr val="FFFFFF"/>
                  </a:solidFill>
                  <a:effectLst/>
                  <a:uLnTx/>
                  <a:uFillTx/>
                  <a:latin typeface="Trebuchet MS" pitchFamily="34" charset="0"/>
                </a:rPr>
                <a:t>Vermek</a:t>
              </a:r>
              <a:r>
                <a:rPr kumimoji="0" lang="en-US" sz="2400" b="0" i="0" u="none" strike="noStrike" kern="1200" cap="none" spc="0" normalizeH="0" baseline="0" noProof="0" dirty="0">
                  <a:ln>
                    <a:noFill/>
                  </a:ln>
                  <a:solidFill>
                    <a:srgbClr val="FFFFFF"/>
                  </a:solidFill>
                  <a:effectLst/>
                  <a:uLnTx/>
                  <a:uFillTx/>
                  <a:latin typeface="Trebuchet MS" pitchFamily="34" charset="0"/>
                </a:rPr>
                <a:t> </a:t>
              </a:r>
              <a:r>
                <a:rPr kumimoji="0" lang="en-US" sz="2400" b="0" i="0" u="none" strike="noStrike" kern="1200" cap="none" spc="0" normalizeH="0" baseline="0" noProof="0" dirty="0" err="1">
                  <a:ln>
                    <a:noFill/>
                  </a:ln>
                  <a:solidFill>
                    <a:srgbClr val="FFFFFF"/>
                  </a:solidFill>
                  <a:effectLst/>
                  <a:uLnTx/>
                  <a:uFillTx/>
                  <a:latin typeface="Trebuchet MS" pitchFamily="34" charset="0"/>
                </a:rPr>
                <a:t>istediğim</a:t>
              </a:r>
              <a:r>
                <a:rPr kumimoji="0" lang="en-US" sz="2400" b="0" i="0" u="none" strike="noStrike" kern="1200" cap="none" spc="0" normalizeH="0" baseline="0" noProof="0" dirty="0">
                  <a:ln>
                    <a:noFill/>
                  </a:ln>
                  <a:solidFill>
                    <a:srgbClr val="FFFFFF"/>
                  </a:solidFill>
                  <a:effectLst/>
                  <a:uLnTx/>
                  <a:uFillTx/>
                  <a:latin typeface="Trebuchet MS" pitchFamily="34" charset="0"/>
                </a:rPr>
                <a:t> </a:t>
              </a:r>
              <a:r>
                <a:rPr kumimoji="0" lang="en-US" sz="2400" b="0" i="0" u="none" strike="noStrike" kern="1200" cap="none" spc="0" normalizeH="0" baseline="0" noProof="0" dirty="0" err="1">
                  <a:ln>
                    <a:noFill/>
                  </a:ln>
                  <a:solidFill>
                    <a:srgbClr val="FFFFFF"/>
                  </a:solidFill>
                  <a:effectLst/>
                  <a:uLnTx/>
                  <a:uFillTx/>
                  <a:latin typeface="Trebuchet MS" pitchFamily="34" charset="0"/>
                </a:rPr>
                <a:t>mesaj</a:t>
              </a:r>
              <a:r>
                <a:rPr kumimoji="0" lang="en-US" sz="2400" b="0" i="0" u="none" strike="noStrike" kern="1200" cap="none" spc="0" normalizeH="0" baseline="0" noProof="0" dirty="0">
                  <a:ln>
                    <a:noFill/>
                  </a:ln>
                  <a:solidFill>
                    <a:srgbClr val="FFFFFF"/>
                  </a:solidFill>
                  <a:effectLst/>
                  <a:uLnTx/>
                  <a:uFillTx/>
                  <a:latin typeface="Trebuchet MS" pitchFamily="34" charset="0"/>
                </a:rPr>
                <a:t> </a:t>
              </a:r>
              <a:r>
                <a:rPr kumimoji="0" lang="en-US" sz="2400" b="0" i="0" u="none" strike="noStrike" kern="1200" cap="none" spc="0" normalizeH="0" baseline="0" noProof="0" dirty="0" err="1">
                  <a:ln>
                    <a:noFill/>
                  </a:ln>
                  <a:solidFill>
                    <a:srgbClr val="FFFFFF"/>
                  </a:solidFill>
                  <a:effectLst/>
                  <a:uLnTx/>
                  <a:uFillTx/>
                  <a:latin typeface="Trebuchet MS" pitchFamily="34" charset="0"/>
                </a:rPr>
                <a:t>anlaşılır</a:t>
              </a:r>
              <a:r>
                <a:rPr kumimoji="0" lang="en-US" sz="2400" b="0" i="0" u="none" strike="noStrike" kern="1200" cap="none" spc="0" normalizeH="0" baseline="0" noProof="0" dirty="0">
                  <a:ln>
                    <a:noFill/>
                  </a:ln>
                  <a:solidFill>
                    <a:srgbClr val="FFFFFF"/>
                  </a:solidFill>
                  <a:effectLst/>
                  <a:uLnTx/>
                  <a:uFillTx/>
                  <a:latin typeface="Trebuchet MS" pitchFamily="34" charset="0"/>
                </a:rPr>
                <a:t> </a:t>
              </a:r>
              <a:r>
                <a:rPr kumimoji="0" lang="en-US" sz="2400" b="0" i="0" u="none" strike="noStrike" kern="1200" cap="none" spc="0" normalizeH="0" baseline="0" noProof="0" dirty="0" err="1">
                  <a:ln>
                    <a:noFill/>
                  </a:ln>
                  <a:solidFill>
                    <a:srgbClr val="FFFFFF"/>
                  </a:solidFill>
                  <a:effectLst/>
                  <a:uLnTx/>
                  <a:uFillTx/>
                  <a:latin typeface="Trebuchet MS" pitchFamily="34" charset="0"/>
                </a:rPr>
                <a:t>mı</a:t>
              </a:r>
              <a:r>
                <a:rPr kumimoji="0" lang="en-US" sz="2400" b="0" i="0" u="none" strike="noStrike" kern="1200" cap="none" spc="0" normalizeH="0" baseline="0" noProof="0" dirty="0">
                  <a:ln>
                    <a:noFill/>
                  </a:ln>
                  <a:solidFill>
                    <a:srgbClr val="FFFFFF"/>
                  </a:solidFill>
                  <a:effectLst/>
                  <a:uLnTx/>
                  <a:uFillTx/>
                  <a:latin typeface="Trebuchet MS" pitchFamily="34" charset="0"/>
                </a:rPr>
                <a:t>?</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FF"/>
                  </a:solidFill>
                  <a:effectLst/>
                  <a:uLnTx/>
                  <a:uFillTx/>
                  <a:latin typeface="Trebuchet MS" pitchFamily="34" charset="0"/>
                </a:rPr>
                <a:t>3. </a:t>
              </a:r>
              <a:r>
                <a:rPr kumimoji="0" lang="en-US" sz="2400" b="0" i="0" u="none" strike="noStrike" kern="1200" cap="none" spc="0" normalizeH="0" baseline="0" noProof="0" dirty="0" err="1">
                  <a:ln>
                    <a:noFill/>
                  </a:ln>
                  <a:solidFill>
                    <a:srgbClr val="FFFFFF"/>
                  </a:solidFill>
                  <a:effectLst/>
                  <a:uLnTx/>
                  <a:uFillTx/>
                  <a:latin typeface="Trebuchet MS" pitchFamily="34" charset="0"/>
                </a:rPr>
                <a:t>Önemli</a:t>
              </a:r>
              <a:r>
                <a:rPr kumimoji="0" lang="en-US" sz="2400" b="0" i="0" u="none" strike="noStrike" kern="1200" cap="none" spc="0" normalizeH="0" baseline="0" noProof="0" dirty="0">
                  <a:ln>
                    <a:noFill/>
                  </a:ln>
                  <a:solidFill>
                    <a:srgbClr val="FFFFFF"/>
                  </a:solidFill>
                  <a:effectLst/>
                  <a:uLnTx/>
                  <a:uFillTx/>
                  <a:latin typeface="Trebuchet MS" pitchFamily="34" charset="0"/>
                </a:rPr>
                <a:t> </a:t>
              </a:r>
              <a:r>
                <a:rPr kumimoji="0" lang="en-US" sz="2400" b="0" i="0" u="none" strike="noStrike" kern="1200" cap="none" spc="0" normalizeH="0" baseline="0" noProof="0" dirty="0" err="1">
                  <a:ln>
                    <a:noFill/>
                  </a:ln>
                  <a:solidFill>
                    <a:srgbClr val="FFFFFF"/>
                  </a:solidFill>
                  <a:effectLst/>
                  <a:uLnTx/>
                  <a:uFillTx/>
                  <a:latin typeface="Trebuchet MS" pitchFamily="34" charset="0"/>
                </a:rPr>
                <a:t>noktaları</a:t>
              </a:r>
              <a:r>
                <a:rPr kumimoji="0" lang="en-US" sz="2400" b="0" i="0" u="none" strike="noStrike" kern="1200" cap="none" spc="0" normalizeH="0" baseline="0" noProof="0" dirty="0">
                  <a:ln>
                    <a:noFill/>
                  </a:ln>
                  <a:solidFill>
                    <a:srgbClr val="FFFFFF"/>
                  </a:solidFill>
                  <a:effectLst/>
                  <a:uLnTx/>
                  <a:uFillTx/>
                  <a:latin typeface="Trebuchet MS" pitchFamily="34" charset="0"/>
                </a:rPr>
                <a:t> </a:t>
              </a:r>
              <a:r>
                <a:rPr kumimoji="0" lang="en-US" sz="2400" b="0" i="0" u="none" strike="noStrike" kern="1200" cap="none" spc="0" normalizeH="0" baseline="0" noProof="0" dirty="0" err="1">
                  <a:ln>
                    <a:noFill/>
                  </a:ln>
                  <a:solidFill>
                    <a:srgbClr val="FFFFFF"/>
                  </a:solidFill>
                  <a:effectLst/>
                  <a:uLnTx/>
                  <a:uFillTx/>
                  <a:latin typeface="Trebuchet MS" pitchFamily="34" charset="0"/>
                </a:rPr>
                <a:t>vurguladım</a:t>
              </a:r>
              <a:r>
                <a:rPr kumimoji="0" lang="en-US" sz="2400" b="0" i="0" u="none" strike="noStrike" kern="1200" cap="none" spc="0" normalizeH="0" baseline="0" noProof="0" dirty="0">
                  <a:ln>
                    <a:noFill/>
                  </a:ln>
                  <a:solidFill>
                    <a:srgbClr val="FFFFFF"/>
                  </a:solidFill>
                  <a:effectLst/>
                  <a:uLnTx/>
                  <a:uFillTx/>
                  <a:latin typeface="Trebuchet MS" pitchFamily="34" charset="0"/>
                </a:rPr>
                <a:t> </a:t>
              </a:r>
              <a:r>
                <a:rPr kumimoji="0" lang="en-US" sz="2400" b="0" i="0" u="none" strike="noStrike" kern="1200" cap="none" spc="0" normalizeH="0" baseline="0" noProof="0" dirty="0" err="1">
                  <a:ln>
                    <a:noFill/>
                  </a:ln>
                  <a:solidFill>
                    <a:srgbClr val="FFFFFF"/>
                  </a:solidFill>
                  <a:effectLst/>
                  <a:uLnTx/>
                  <a:uFillTx/>
                  <a:latin typeface="Trebuchet MS" pitchFamily="34" charset="0"/>
                </a:rPr>
                <a:t>mı</a:t>
              </a:r>
              <a:r>
                <a:rPr kumimoji="0" lang="en-US" sz="2400" b="0" i="0" u="none" strike="noStrike" kern="1200" cap="none" spc="0" normalizeH="0" baseline="0" noProof="0" dirty="0">
                  <a:ln>
                    <a:noFill/>
                  </a:ln>
                  <a:solidFill>
                    <a:srgbClr val="FFFFFF"/>
                  </a:solidFill>
                  <a:effectLst/>
                  <a:uLnTx/>
                  <a:uFillTx/>
                  <a:latin typeface="Trebuchet MS" pitchFamily="34" charset="0"/>
                </a:rPr>
                <a:t>?</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FF"/>
                  </a:solidFill>
                  <a:effectLst/>
                  <a:uLnTx/>
                  <a:uFillTx/>
                  <a:latin typeface="Trebuchet MS" pitchFamily="34" charset="0"/>
                </a:rPr>
                <a:t>4. </a:t>
              </a:r>
              <a:r>
                <a:rPr kumimoji="0" lang="en-US" sz="2400" b="0" i="0" u="none" strike="noStrike" kern="1200" cap="none" spc="0" normalizeH="0" baseline="0" noProof="0" dirty="0" err="1">
                  <a:ln>
                    <a:noFill/>
                  </a:ln>
                  <a:solidFill>
                    <a:srgbClr val="FFFFFF"/>
                  </a:solidFill>
                  <a:effectLst/>
                  <a:uLnTx/>
                  <a:uFillTx/>
                  <a:latin typeface="Trebuchet MS" pitchFamily="34" charset="0"/>
                </a:rPr>
                <a:t>Kelimeler</a:t>
              </a:r>
              <a:r>
                <a:rPr kumimoji="0" lang="en-US" sz="2400" b="0" i="0" u="none" strike="noStrike" kern="1200" cap="none" spc="0" normalizeH="0" baseline="0" noProof="0" dirty="0">
                  <a:ln>
                    <a:noFill/>
                  </a:ln>
                  <a:solidFill>
                    <a:srgbClr val="FFFFFF"/>
                  </a:solidFill>
                  <a:effectLst/>
                  <a:uLnTx/>
                  <a:uFillTx/>
                  <a:latin typeface="Trebuchet MS" pitchFamily="34" charset="0"/>
                </a:rPr>
                <a:t> </a:t>
              </a:r>
              <a:r>
                <a:rPr kumimoji="0" lang="en-US" sz="2400" b="0" i="0" u="none" strike="noStrike" kern="1200" cap="none" spc="0" normalizeH="0" baseline="0" noProof="0" dirty="0" err="1">
                  <a:ln>
                    <a:noFill/>
                  </a:ln>
                  <a:solidFill>
                    <a:srgbClr val="FFFFFF"/>
                  </a:solidFill>
                  <a:effectLst/>
                  <a:uLnTx/>
                  <a:uFillTx/>
                  <a:latin typeface="Trebuchet MS" pitchFamily="34" charset="0"/>
                </a:rPr>
                <a:t>ile</a:t>
              </a:r>
              <a:r>
                <a:rPr kumimoji="0" lang="en-US" sz="2400" b="0" i="0" u="none" strike="noStrike" kern="1200" cap="none" spc="0" normalizeH="0" baseline="0" noProof="0" dirty="0">
                  <a:ln>
                    <a:noFill/>
                  </a:ln>
                  <a:solidFill>
                    <a:srgbClr val="FFFFFF"/>
                  </a:solidFill>
                  <a:effectLst/>
                  <a:uLnTx/>
                  <a:uFillTx/>
                  <a:latin typeface="Trebuchet MS" pitchFamily="34" charset="0"/>
                </a:rPr>
                <a:t> </a:t>
              </a:r>
              <a:r>
                <a:rPr kumimoji="0" lang="en-US" sz="2400" b="0" i="0" u="none" strike="noStrike" kern="1200" cap="none" spc="0" normalizeH="0" baseline="0" noProof="0" dirty="0" err="1">
                  <a:ln>
                    <a:noFill/>
                  </a:ln>
                  <a:solidFill>
                    <a:srgbClr val="FFFFFF"/>
                  </a:solidFill>
                  <a:effectLst/>
                  <a:uLnTx/>
                  <a:uFillTx/>
                  <a:latin typeface="Trebuchet MS" pitchFamily="34" charset="0"/>
                </a:rPr>
                <a:t>görsel</a:t>
              </a:r>
              <a:r>
                <a:rPr kumimoji="0" lang="en-US" sz="2400" b="0" i="0" u="none" strike="noStrike" kern="1200" cap="none" spc="0" normalizeH="0" baseline="0" noProof="0" dirty="0">
                  <a:ln>
                    <a:noFill/>
                  </a:ln>
                  <a:solidFill>
                    <a:srgbClr val="FFFFFF"/>
                  </a:solidFill>
                  <a:effectLst/>
                  <a:uLnTx/>
                  <a:uFillTx/>
                  <a:latin typeface="Trebuchet MS" pitchFamily="34" charset="0"/>
                </a:rPr>
                <a:t> </a:t>
              </a:r>
              <a:r>
                <a:rPr kumimoji="0" lang="en-US" sz="2400" b="0" i="0" u="none" strike="noStrike" kern="1200" cap="none" spc="0" normalizeH="0" baseline="0" noProof="0" dirty="0" err="1">
                  <a:ln>
                    <a:noFill/>
                  </a:ln>
                  <a:solidFill>
                    <a:srgbClr val="FFFFFF"/>
                  </a:solidFill>
                  <a:effectLst/>
                  <a:uLnTx/>
                  <a:uFillTx/>
                  <a:latin typeface="Trebuchet MS" pitchFamily="34" charset="0"/>
                </a:rPr>
                <a:t>malzemeler</a:t>
              </a:r>
              <a:r>
                <a:rPr kumimoji="0" lang="en-US" sz="2400" b="0" i="0" u="none" strike="noStrike" kern="1200" cap="none" spc="0" normalizeH="0" baseline="0" noProof="0" dirty="0">
                  <a:ln>
                    <a:noFill/>
                  </a:ln>
                  <a:solidFill>
                    <a:srgbClr val="FFFFFF"/>
                  </a:solidFill>
                  <a:effectLst/>
                  <a:uLnTx/>
                  <a:uFillTx/>
                  <a:latin typeface="Trebuchet MS" pitchFamily="34" charset="0"/>
                </a:rPr>
                <a:t> </a:t>
              </a:r>
              <a:r>
                <a:rPr kumimoji="0" lang="en-US" sz="2400" b="0" i="0" u="none" strike="noStrike" kern="1200" cap="none" spc="0" normalizeH="0" baseline="0" noProof="0" dirty="0" err="1">
                  <a:ln>
                    <a:noFill/>
                  </a:ln>
                  <a:solidFill>
                    <a:srgbClr val="FFFFFF"/>
                  </a:solidFill>
                  <a:effectLst/>
                  <a:uLnTx/>
                  <a:uFillTx/>
                  <a:latin typeface="Trebuchet MS" pitchFamily="34" charset="0"/>
                </a:rPr>
                <a:t>arasında</a:t>
              </a:r>
              <a:r>
                <a:rPr kumimoji="0" lang="en-US" sz="2400" b="0" i="0" u="none" strike="noStrike" kern="1200" cap="none" spc="0" normalizeH="0" baseline="0" noProof="0" dirty="0">
                  <a:ln>
                    <a:noFill/>
                  </a:ln>
                  <a:solidFill>
                    <a:srgbClr val="FFFFFF"/>
                  </a:solidFill>
                  <a:effectLst/>
                  <a:uLnTx/>
                  <a:uFillTx/>
                  <a:latin typeface="Trebuchet MS" pitchFamily="34" charset="0"/>
                </a:rPr>
                <a:t> </a:t>
              </a:r>
              <a:r>
                <a:rPr kumimoji="0" lang="en-US" sz="2400" b="0" i="0" u="none" strike="noStrike" kern="1200" cap="none" spc="0" normalizeH="0" baseline="0" noProof="0" dirty="0" err="1">
                  <a:ln>
                    <a:noFill/>
                  </a:ln>
                  <a:solidFill>
                    <a:srgbClr val="FFFFFF"/>
                  </a:solidFill>
                  <a:effectLst/>
                  <a:uLnTx/>
                  <a:uFillTx/>
                  <a:latin typeface="Trebuchet MS" pitchFamily="34" charset="0"/>
                </a:rPr>
                <a:t>denge</a:t>
              </a:r>
              <a:r>
                <a:rPr kumimoji="0" lang="en-US" sz="2400" b="0" i="0" u="none" strike="noStrike" kern="1200" cap="none" spc="0" normalizeH="0" baseline="0" noProof="0" dirty="0">
                  <a:ln>
                    <a:noFill/>
                  </a:ln>
                  <a:solidFill>
                    <a:srgbClr val="FFFFFF"/>
                  </a:solidFill>
                  <a:effectLst/>
                  <a:uLnTx/>
                  <a:uFillTx/>
                  <a:latin typeface="Trebuchet MS" pitchFamily="34" charset="0"/>
                </a:rPr>
                <a:t> </a:t>
              </a:r>
              <a:r>
                <a:rPr kumimoji="0" lang="en-US" sz="2400" b="0" i="0" u="none" strike="noStrike" kern="1200" cap="none" spc="0" normalizeH="0" baseline="0" noProof="0" dirty="0" err="1">
                  <a:ln>
                    <a:noFill/>
                  </a:ln>
                  <a:solidFill>
                    <a:srgbClr val="FFFFFF"/>
                  </a:solidFill>
                  <a:effectLst/>
                  <a:uLnTx/>
                  <a:uFillTx/>
                  <a:latin typeface="Trebuchet MS" pitchFamily="34" charset="0"/>
                </a:rPr>
                <a:t>var</a:t>
              </a:r>
              <a:r>
                <a:rPr kumimoji="0" lang="en-US" sz="2400" b="0" i="0" u="none" strike="noStrike" kern="1200" cap="none" spc="0" normalizeH="0" baseline="0" noProof="0" dirty="0">
                  <a:ln>
                    <a:noFill/>
                  </a:ln>
                  <a:solidFill>
                    <a:srgbClr val="FFFFFF"/>
                  </a:solidFill>
                  <a:effectLst/>
                  <a:uLnTx/>
                  <a:uFillTx/>
                  <a:latin typeface="Trebuchet MS" pitchFamily="34" charset="0"/>
                </a:rPr>
                <a:t> </a:t>
              </a:r>
              <a:r>
                <a:rPr kumimoji="0" lang="en-US" sz="2400" b="0" i="0" u="none" strike="noStrike" kern="1200" cap="none" spc="0" normalizeH="0" baseline="0" noProof="0" dirty="0" err="1">
                  <a:ln>
                    <a:noFill/>
                  </a:ln>
                  <a:solidFill>
                    <a:srgbClr val="FFFFFF"/>
                  </a:solidFill>
                  <a:effectLst/>
                  <a:uLnTx/>
                  <a:uFillTx/>
                  <a:latin typeface="Trebuchet MS" pitchFamily="34" charset="0"/>
                </a:rPr>
                <a:t>mı</a:t>
              </a:r>
              <a:r>
                <a:rPr kumimoji="0" lang="en-US" sz="2400" b="0" i="0" u="none" strike="noStrike" kern="1200" cap="none" spc="0" normalizeH="0" baseline="0" noProof="0" dirty="0">
                  <a:ln>
                    <a:noFill/>
                  </a:ln>
                  <a:solidFill>
                    <a:srgbClr val="FFFFFF"/>
                  </a:solidFill>
                  <a:effectLst/>
                  <a:uLnTx/>
                  <a:uFillTx/>
                  <a:latin typeface="Trebuchet MS" pitchFamily="34" charset="0"/>
                </a:rPr>
                <a:t>?</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FF"/>
                  </a:solidFill>
                  <a:effectLst/>
                  <a:uLnTx/>
                  <a:uFillTx/>
                  <a:latin typeface="Trebuchet MS" pitchFamily="34" charset="0"/>
                </a:rPr>
                <a:t>5. </a:t>
              </a:r>
              <a:r>
                <a:rPr kumimoji="0" lang="en-US" sz="2400" b="0" i="0" u="none" strike="noStrike" kern="1200" cap="none" spc="0" normalizeH="0" baseline="0" noProof="0" dirty="0" err="1">
                  <a:ln>
                    <a:noFill/>
                  </a:ln>
                  <a:solidFill>
                    <a:srgbClr val="FFFFFF"/>
                  </a:solidFill>
                  <a:effectLst/>
                  <a:uLnTx/>
                  <a:uFillTx/>
                  <a:latin typeface="Trebuchet MS" pitchFamily="34" charset="0"/>
                </a:rPr>
                <a:t>Posterin</a:t>
              </a:r>
              <a:r>
                <a:rPr kumimoji="0" lang="en-US" sz="2400" b="0" i="0" u="none" strike="noStrike" kern="1200" cap="none" spc="0" normalizeH="0" baseline="0" noProof="0" dirty="0">
                  <a:ln>
                    <a:noFill/>
                  </a:ln>
                  <a:solidFill>
                    <a:srgbClr val="FFFFFF"/>
                  </a:solidFill>
                  <a:effectLst/>
                  <a:uLnTx/>
                  <a:uFillTx/>
                  <a:latin typeface="Trebuchet MS" pitchFamily="34" charset="0"/>
                </a:rPr>
                <a:t> </a:t>
              </a:r>
              <a:r>
                <a:rPr kumimoji="0" lang="en-US" sz="2400" b="0" i="0" u="none" strike="noStrike" kern="1200" cap="none" spc="0" normalizeH="0" baseline="0" noProof="0" dirty="0" err="1">
                  <a:ln>
                    <a:noFill/>
                  </a:ln>
                  <a:solidFill>
                    <a:srgbClr val="FFFFFF"/>
                  </a:solidFill>
                  <a:effectLst/>
                  <a:uLnTx/>
                  <a:uFillTx/>
                  <a:latin typeface="Trebuchet MS" pitchFamily="34" charset="0"/>
                </a:rPr>
                <a:t>yazım</a:t>
              </a:r>
              <a:r>
                <a:rPr kumimoji="0" lang="en-US" sz="2400" b="0" i="0" u="none" strike="noStrike" kern="1200" cap="none" spc="0" normalizeH="0" baseline="0" noProof="0" dirty="0">
                  <a:ln>
                    <a:noFill/>
                  </a:ln>
                  <a:solidFill>
                    <a:srgbClr val="FFFFFF"/>
                  </a:solidFill>
                  <a:effectLst/>
                  <a:uLnTx/>
                  <a:uFillTx/>
                  <a:latin typeface="Trebuchet MS" pitchFamily="34" charset="0"/>
                </a:rPr>
                <a:t> </a:t>
              </a:r>
              <a:r>
                <a:rPr kumimoji="0" lang="en-US" sz="2400" b="0" i="0" u="none" strike="noStrike" kern="1200" cap="none" spc="0" normalizeH="0" baseline="0" noProof="0" dirty="0" err="1">
                  <a:ln>
                    <a:noFill/>
                  </a:ln>
                  <a:solidFill>
                    <a:srgbClr val="FFFFFF"/>
                  </a:solidFill>
                  <a:effectLst/>
                  <a:uLnTx/>
                  <a:uFillTx/>
                  <a:latin typeface="Trebuchet MS" pitchFamily="34" charset="0"/>
                </a:rPr>
                <a:t>tarzı</a:t>
              </a:r>
              <a:r>
                <a:rPr kumimoji="0" lang="en-US" sz="2400" b="0" i="0" u="none" strike="noStrike" kern="1200" cap="none" spc="0" normalizeH="0" baseline="0" noProof="0" dirty="0">
                  <a:ln>
                    <a:noFill/>
                  </a:ln>
                  <a:solidFill>
                    <a:srgbClr val="FFFFFF"/>
                  </a:solidFill>
                  <a:effectLst/>
                  <a:uLnTx/>
                  <a:uFillTx/>
                  <a:latin typeface="Trebuchet MS" pitchFamily="34" charset="0"/>
                </a:rPr>
                <a:t> </a:t>
              </a:r>
              <a:r>
                <a:rPr kumimoji="0" lang="en-US" sz="2400" b="0" i="0" u="none" strike="noStrike" kern="1200" cap="none" spc="0" normalizeH="0" baseline="0" noProof="0" dirty="0" err="1">
                  <a:ln>
                    <a:noFill/>
                  </a:ln>
                  <a:solidFill>
                    <a:srgbClr val="FFFFFF"/>
                  </a:solidFill>
                  <a:effectLst/>
                  <a:uLnTx/>
                  <a:uFillTx/>
                  <a:latin typeface="Trebuchet MS" pitchFamily="34" charset="0"/>
                </a:rPr>
                <a:t>anlaşılır</a:t>
              </a:r>
              <a:r>
                <a:rPr kumimoji="0" lang="en-US" sz="2400" b="0" i="0" u="none" strike="noStrike" kern="1200" cap="none" spc="0" normalizeH="0" baseline="0" noProof="0" dirty="0">
                  <a:ln>
                    <a:noFill/>
                  </a:ln>
                  <a:solidFill>
                    <a:srgbClr val="FFFFFF"/>
                  </a:solidFill>
                  <a:effectLst/>
                  <a:uLnTx/>
                  <a:uFillTx/>
                  <a:latin typeface="Trebuchet MS" pitchFamily="34" charset="0"/>
                </a:rPr>
                <a:t> </a:t>
              </a:r>
              <a:r>
                <a:rPr kumimoji="0" lang="en-US" sz="2400" b="0" i="0" u="none" strike="noStrike" kern="1200" cap="none" spc="0" normalizeH="0" baseline="0" noProof="0" dirty="0" err="1">
                  <a:ln>
                    <a:noFill/>
                  </a:ln>
                  <a:solidFill>
                    <a:srgbClr val="FFFFFF"/>
                  </a:solidFill>
                  <a:effectLst/>
                  <a:uLnTx/>
                  <a:uFillTx/>
                  <a:latin typeface="Trebuchet MS" pitchFamily="34" charset="0"/>
                </a:rPr>
                <a:t>mı</a:t>
              </a:r>
              <a:r>
                <a:rPr kumimoji="0" lang="en-US" sz="2400" b="0" i="0" u="none" strike="noStrike" kern="1200" cap="none" spc="0" normalizeH="0" baseline="0" noProof="0" dirty="0">
                  <a:ln>
                    <a:noFill/>
                  </a:ln>
                  <a:solidFill>
                    <a:srgbClr val="FFFFFF"/>
                  </a:solidFill>
                  <a:effectLst/>
                  <a:uLnTx/>
                  <a:uFillTx/>
                  <a:latin typeface="Trebuchet MS" pitchFamily="34" charset="0"/>
                </a:rPr>
                <a:t>?</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FF"/>
                  </a:solidFill>
                  <a:effectLst/>
                  <a:uLnTx/>
                  <a:uFillTx/>
                  <a:latin typeface="Trebuchet MS" pitchFamily="34" charset="0"/>
                </a:rPr>
                <a:t>6. </a:t>
              </a:r>
              <a:r>
                <a:rPr kumimoji="0" lang="en-US" sz="2400" b="0" i="0" u="none" strike="noStrike" kern="1200" cap="none" spc="0" normalizeH="0" baseline="0" noProof="0" dirty="0" err="1">
                  <a:ln>
                    <a:noFill/>
                  </a:ln>
                  <a:solidFill>
                    <a:srgbClr val="FFFFFF"/>
                  </a:solidFill>
                  <a:effectLst/>
                  <a:uLnTx/>
                  <a:uFillTx/>
                  <a:latin typeface="Trebuchet MS" pitchFamily="34" charset="0"/>
                </a:rPr>
                <a:t>Açıklama</a:t>
              </a:r>
              <a:r>
                <a:rPr kumimoji="0" lang="en-US" sz="2400" b="0" i="0" u="none" strike="noStrike" kern="1200" cap="none" spc="0" normalizeH="0" baseline="0" noProof="0" dirty="0">
                  <a:ln>
                    <a:noFill/>
                  </a:ln>
                  <a:solidFill>
                    <a:srgbClr val="FFFFFF"/>
                  </a:solidFill>
                  <a:effectLst/>
                  <a:uLnTx/>
                  <a:uFillTx/>
                  <a:latin typeface="Trebuchet MS" pitchFamily="34" charset="0"/>
                </a:rPr>
                <a:t> </a:t>
              </a:r>
              <a:r>
                <a:rPr kumimoji="0" lang="en-US" sz="2400" b="0" i="0" u="none" strike="noStrike" kern="1200" cap="none" spc="0" normalizeH="0" baseline="0" noProof="0" dirty="0" err="1">
                  <a:ln>
                    <a:noFill/>
                  </a:ln>
                  <a:solidFill>
                    <a:srgbClr val="FFFFFF"/>
                  </a:solidFill>
                  <a:effectLst/>
                  <a:uLnTx/>
                  <a:uFillTx/>
                  <a:latin typeface="Trebuchet MS" pitchFamily="34" charset="0"/>
                </a:rPr>
                <a:t>yapmadan</a:t>
              </a:r>
              <a:r>
                <a:rPr kumimoji="0" lang="en-US" sz="2400" b="0" i="0" u="none" strike="noStrike" kern="1200" cap="none" spc="0" normalizeH="0" baseline="0" noProof="0" dirty="0">
                  <a:ln>
                    <a:noFill/>
                  </a:ln>
                  <a:solidFill>
                    <a:srgbClr val="FFFFFF"/>
                  </a:solidFill>
                  <a:effectLst/>
                  <a:uLnTx/>
                  <a:uFillTx/>
                  <a:latin typeface="Trebuchet MS" pitchFamily="34" charset="0"/>
                </a:rPr>
                <a:t> poster </a:t>
              </a:r>
              <a:r>
                <a:rPr kumimoji="0" lang="en-US" sz="2400" b="0" i="0" u="none" strike="noStrike" kern="1200" cap="none" spc="0" normalizeH="0" baseline="0" noProof="0" dirty="0" err="1">
                  <a:ln>
                    <a:noFill/>
                  </a:ln>
                  <a:solidFill>
                    <a:srgbClr val="FFFFFF"/>
                  </a:solidFill>
                  <a:effectLst/>
                  <a:uLnTx/>
                  <a:uFillTx/>
                  <a:latin typeface="Trebuchet MS" pitchFamily="34" charset="0"/>
                </a:rPr>
                <a:t>anlaşılıyor</a:t>
              </a:r>
              <a:r>
                <a:rPr kumimoji="0" lang="en-US" sz="2400" b="0" i="0" u="none" strike="noStrike" kern="1200" cap="none" spc="0" normalizeH="0" baseline="0" noProof="0" dirty="0">
                  <a:ln>
                    <a:noFill/>
                  </a:ln>
                  <a:solidFill>
                    <a:srgbClr val="FFFFFF"/>
                  </a:solidFill>
                  <a:effectLst/>
                  <a:uLnTx/>
                  <a:uFillTx/>
                  <a:latin typeface="Trebuchet MS" pitchFamily="34" charset="0"/>
                </a:rPr>
                <a:t> mu?</a:t>
              </a:r>
              <a:endParaRPr kumimoji="0" lang="tr-TR" sz="2400" b="0" i="0" u="none" strike="noStrike" kern="1200" cap="none" spc="0" normalizeH="0" baseline="0" noProof="0" dirty="0">
                <a:ln>
                  <a:noFill/>
                </a:ln>
                <a:solidFill>
                  <a:srgbClr val="FFFFFF"/>
                </a:solidFill>
                <a:effectLst/>
                <a:uLnTx/>
                <a:uFillTx/>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tr-TR" sz="2400" b="0" i="0" u="none" strike="noStrike" kern="1200" cap="none" spc="0" normalizeH="0" baseline="0" noProof="0" dirty="0">
                <a:ln>
                  <a:noFill/>
                </a:ln>
                <a:solidFill>
                  <a:srgbClr val="FFFFFF"/>
                </a:solidFill>
                <a:effectLst/>
                <a:uLnTx/>
                <a:uFillTx/>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tr-TR" sz="2400" b="0" i="0" u="none" strike="noStrike" kern="1200" cap="none" spc="0" normalizeH="0" baseline="0" noProof="0" dirty="0">
                <a:ln>
                  <a:noFill/>
                </a:ln>
                <a:solidFill>
                  <a:srgbClr val="FFFFFF"/>
                </a:solidFill>
                <a:effectLst/>
                <a:uLnTx/>
                <a:uFillTx/>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tr-TR" sz="2400" b="0" i="0" u="none" strike="noStrike" kern="1200" cap="none" spc="0" normalizeH="0" baseline="0" noProof="0" dirty="0">
                <a:ln>
                  <a:noFill/>
                </a:ln>
                <a:solidFill>
                  <a:srgbClr val="FFFFFF"/>
                </a:solidFill>
                <a:effectLst/>
                <a:uLnTx/>
                <a:uFillTx/>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tr-TR" sz="2400" b="0" i="0" u="none" strike="noStrike" kern="1200" cap="none" spc="0" normalizeH="0" baseline="0" noProof="0" dirty="0">
                <a:ln>
                  <a:noFill/>
                </a:ln>
                <a:solidFill>
                  <a:srgbClr val="FFFFFF"/>
                </a:solidFill>
                <a:effectLst/>
                <a:uLnTx/>
                <a:uFillTx/>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FFFFFF"/>
                </a:solidFill>
                <a:effectLst/>
                <a:uLnTx/>
                <a:uFillTx/>
                <a:latin typeface="Trebuchet MS" pitchFamily="34" charset="0"/>
              </a:endParaRPr>
            </a:p>
          </p:txBody>
        </p:sp>
        <p:graphicFrame>
          <p:nvGraphicFramePr>
            <p:cNvPr id="37" name="Object 36">
              <a:extLst>
                <a:ext uri="{FF2B5EF4-FFF2-40B4-BE49-F238E27FC236}">
                  <a16:creationId xmlns:a16="http://schemas.microsoft.com/office/drawing/2014/main" id="{943095C8-2B43-4DE0-B450-D9394F3FA1CD}"/>
                </a:ext>
              </a:extLst>
            </p:cNvPr>
            <p:cNvGraphicFramePr>
              <a:graphicFrameLocks noChangeAspect="1"/>
            </p:cNvGraphicFramePr>
            <p:nvPr userDrawn="1">
              <p:extLst>
                <p:ext uri="{D42A27DB-BD31-4B8C-83A1-F6EECF244321}">
                  <p14:modId xmlns:p14="http://schemas.microsoft.com/office/powerpoint/2010/main" val="295886380"/>
                </p:ext>
              </p:extLst>
            </p:nvPr>
          </p:nvGraphicFramePr>
          <p:xfrm>
            <a:off x="48690466" y="8516802"/>
            <a:ext cx="1482266" cy="992162"/>
          </p:xfrm>
          <a:graphic>
            <a:graphicData uri="http://schemas.openxmlformats.org/presentationml/2006/ole">
              <mc:AlternateContent xmlns:mc="http://schemas.openxmlformats.org/markup-compatibility/2006">
                <mc:Choice xmlns:v="urn:schemas-microsoft-com:vml" Requires="v">
                  <p:oleObj spid="_x0000_s3152" name="Image" r:id="rId11" imgW="1574280" imgH="1053720" progId="Photoshop.Image.13">
                    <p:embed/>
                  </p:oleObj>
                </mc:Choice>
                <mc:Fallback>
                  <p:oleObj name="Image" r:id="rId11" imgW="1574280" imgH="1053720" progId="Photoshop.Image.13">
                    <p:embed/>
                    <p:pic>
                      <p:nvPicPr>
                        <p:cNvPr id="60" name="Object 59"/>
                        <p:cNvPicPr/>
                        <p:nvPr/>
                      </p:nvPicPr>
                      <p:blipFill>
                        <a:blip r:embed="rId12"/>
                        <a:stretch>
                          <a:fillRect/>
                        </a:stretch>
                      </p:blipFill>
                      <p:spPr>
                        <a:xfrm>
                          <a:off x="48690466" y="8516802"/>
                          <a:ext cx="1482266" cy="992162"/>
                        </a:xfrm>
                        <a:prstGeom prst="rect">
                          <a:avLst/>
                        </a:prstGeom>
                      </p:spPr>
                    </p:pic>
                  </p:oleObj>
                </mc:Fallback>
              </mc:AlternateContent>
            </a:graphicData>
          </a:graphic>
        </p:graphicFrame>
      </p:grpSp>
      <p:pic>
        <p:nvPicPr>
          <p:cNvPr id="2" name="Picture 1">
            <a:extLst>
              <a:ext uri="{FF2B5EF4-FFF2-40B4-BE49-F238E27FC236}">
                <a16:creationId xmlns:a16="http://schemas.microsoft.com/office/drawing/2014/main" id="{5BC686F7-D07B-4ADD-A70E-9F8BD7821434}"/>
              </a:ext>
            </a:extLst>
          </p:cNvPr>
          <p:cNvPicPr>
            <a:picLocks noChangeAspect="1"/>
          </p:cNvPicPr>
          <p:nvPr userDrawn="1"/>
        </p:nvPicPr>
        <p:blipFill>
          <a:blip r:embed="rId13"/>
          <a:stretch>
            <a:fillRect/>
          </a:stretch>
        </p:blipFill>
        <p:spPr>
          <a:xfrm>
            <a:off x="27713314" y="11391258"/>
            <a:ext cx="7867650" cy="4010025"/>
          </a:xfrm>
          <a:prstGeom prst="rect">
            <a:avLst/>
          </a:prstGeom>
        </p:spPr>
      </p:pic>
      <p:pic>
        <p:nvPicPr>
          <p:cNvPr id="3" name="Picture 2">
            <a:extLst>
              <a:ext uri="{FF2B5EF4-FFF2-40B4-BE49-F238E27FC236}">
                <a16:creationId xmlns:a16="http://schemas.microsoft.com/office/drawing/2014/main" id="{E59C852C-CB27-424B-9A73-000752C18248}"/>
              </a:ext>
            </a:extLst>
          </p:cNvPr>
          <p:cNvPicPr>
            <a:picLocks noChangeAspect="1"/>
          </p:cNvPicPr>
          <p:nvPr userDrawn="1"/>
        </p:nvPicPr>
        <p:blipFill>
          <a:blip r:embed="rId14"/>
          <a:stretch>
            <a:fillRect/>
          </a:stretch>
        </p:blipFill>
        <p:spPr>
          <a:xfrm>
            <a:off x="27799457" y="16171405"/>
            <a:ext cx="7867650" cy="5467350"/>
          </a:xfrm>
          <a:prstGeom prst="rect">
            <a:avLst/>
          </a:prstGeom>
        </p:spPr>
      </p:pic>
      <p:sp>
        <p:nvSpPr>
          <p:cNvPr id="4" name="TextBox 3">
            <a:extLst>
              <a:ext uri="{FF2B5EF4-FFF2-40B4-BE49-F238E27FC236}">
                <a16:creationId xmlns:a16="http://schemas.microsoft.com/office/drawing/2014/main" id="{3D07D052-B2C3-44C3-B477-9854E8F3E95F}"/>
              </a:ext>
            </a:extLst>
          </p:cNvPr>
          <p:cNvSpPr txBox="1"/>
          <p:nvPr userDrawn="1"/>
        </p:nvSpPr>
        <p:spPr>
          <a:xfrm>
            <a:off x="33054086" y="11391258"/>
            <a:ext cx="2520107" cy="855704"/>
          </a:xfrm>
          <a:prstGeom prst="rect">
            <a:avLst/>
          </a:prstGeom>
          <a:solidFill>
            <a:srgbClr val="FFFFFF"/>
          </a:solidFill>
        </p:spPr>
        <p:txBody>
          <a:bodyPr wrap="square" rtlCol="0">
            <a:spAutoFit/>
          </a:bodyPr>
          <a:lstStyle/>
          <a:p>
            <a:endParaRPr lang="tr-TR" sz="2400" dirty="0">
              <a:latin typeface="Times New Roman" panose="02020603050405020304" pitchFamily="18" charset="0"/>
              <a:cs typeface="Times New Roman" panose="02020603050405020304" pitchFamily="18" charset="0"/>
            </a:endParaRPr>
          </a:p>
        </p:txBody>
      </p:sp>
      <p:sp>
        <p:nvSpPr>
          <p:cNvPr id="41" name="TextBox 40">
            <a:extLst>
              <a:ext uri="{FF2B5EF4-FFF2-40B4-BE49-F238E27FC236}">
                <a16:creationId xmlns:a16="http://schemas.microsoft.com/office/drawing/2014/main" id="{17FF5C6B-FED8-47E3-AB41-107FA74D78A7}"/>
              </a:ext>
            </a:extLst>
          </p:cNvPr>
          <p:cNvSpPr txBox="1"/>
          <p:nvPr userDrawn="1"/>
        </p:nvSpPr>
        <p:spPr>
          <a:xfrm>
            <a:off x="34042351" y="20783051"/>
            <a:ext cx="1624756" cy="855704"/>
          </a:xfrm>
          <a:prstGeom prst="rect">
            <a:avLst/>
          </a:prstGeom>
          <a:solidFill>
            <a:srgbClr val="FFFFFF"/>
          </a:solidFill>
        </p:spPr>
        <p:txBody>
          <a:bodyPr wrap="square" rtlCol="0">
            <a:spAutoFit/>
          </a:bodyPr>
          <a:lstStyle/>
          <a:p>
            <a:endParaRPr lang="tr-TR" sz="2400" dirty="0">
              <a:latin typeface="Times New Roman" panose="02020603050405020304" pitchFamily="18" charset="0"/>
              <a:cs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3659" r:id="rId1"/>
  </p:sldLayoutIdLst>
  <p:txStyles>
    <p:titleStyle>
      <a:lvl1pPr algn="ctr" defTabSz="3599776" rtl="0" eaLnBrk="1" latinLnBrk="0" hangingPunct="1">
        <a:spcBef>
          <a:spcPct val="0"/>
        </a:spcBef>
        <a:buNone/>
        <a:defRPr sz="7200" kern="1200">
          <a:solidFill>
            <a:schemeClr val="bg1"/>
          </a:solidFill>
          <a:latin typeface="Trebuchet MS" pitchFamily="34" charset="0"/>
          <a:ea typeface="+mj-ea"/>
          <a:cs typeface="+mj-cs"/>
        </a:defRPr>
      </a:lvl1pPr>
    </p:titleStyle>
    <p:bodyStyle>
      <a:lvl1pPr marL="1349916" indent="-1349916" algn="l" defTabSz="3599776" rtl="0" eaLnBrk="1" latinLnBrk="0" hangingPunct="1">
        <a:spcBef>
          <a:spcPct val="20000"/>
        </a:spcBef>
        <a:buFont typeface="Arial" pitchFamily="34" charset="0"/>
        <a:buChar char="•"/>
        <a:defRPr sz="12600" kern="1200">
          <a:solidFill>
            <a:schemeClr val="tx1"/>
          </a:solidFill>
          <a:latin typeface="+mn-lt"/>
          <a:ea typeface="+mn-ea"/>
          <a:cs typeface="+mn-cs"/>
        </a:defRPr>
      </a:lvl1pPr>
      <a:lvl2pPr marL="2924818" indent="-1124930" algn="l" defTabSz="3599776" rtl="0" eaLnBrk="1" latinLnBrk="0" hangingPunct="1">
        <a:spcBef>
          <a:spcPct val="20000"/>
        </a:spcBef>
        <a:buFont typeface="Arial" pitchFamily="34" charset="0"/>
        <a:buChar char="–"/>
        <a:defRPr sz="11100" kern="1200">
          <a:solidFill>
            <a:schemeClr val="tx1"/>
          </a:solidFill>
          <a:latin typeface="+mn-lt"/>
          <a:ea typeface="+mn-ea"/>
          <a:cs typeface="+mn-cs"/>
        </a:defRPr>
      </a:lvl2pPr>
      <a:lvl3pPr marL="4499721" indent="-899945" algn="l" defTabSz="3599776" rtl="0" eaLnBrk="1" latinLnBrk="0" hangingPunct="1">
        <a:spcBef>
          <a:spcPct val="20000"/>
        </a:spcBef>
        <a:buFont typeface="Arial" pitchFamily="34" charset="0"/>
        <a:buChar char="•"/>
        <a:defRPr sz="9500" kern="1200">
          <a:solidFill>
            <a:schemeClr val="tx1"/>
          </a:solidFill>
          <a:latin typeface="+mn-lt"/>
          <a:ea typeface="+mn-ea"/>
          <a:cs typeface="+mn-cs"/>
        </a:defRPr>
      </a:lvl3pPr>
      <a:lvl4pPr marL="6299609" indent="-899945" algn="l" defTabSz="3599776" rtl="0" eaLnBrk="1" latinLnBrk="0" hangingPunct="1">
        <a:spcBef>
          <a:spcPct val="20000"/>
        </a:spcBef>
        <a:buFont typeface="Arial" pitchFamily="34" charset="0"/>
        <a:buChar char="–"/>
        <a:defRPr sz="7900" kern="1200">
          <a:solidFill>
            <a:schemeClr val="tx1"/>
          </a:solidFill>
          <a:latin typeface="+mn-lt"/>
          <a:ea typeface="+mn-ea"/>
          <a:cs typeface="+mn-cs"/>
        </a:defRPr>
      </a:lvl4pPr>
      <a:lvl5pPr marL="8099496" indent="-899945" algn="l" defTabSz="3599776" rtl="0" eaLnBrk="1" latinLnBrk="0" hangingPunct="1">
        <a:spcBef>
          <a:spcPct val="20000"/>
        </a:spcBef>
        <a:buFont typeface="Arial" pitchFamily="34" charset="0"/>
        <a:buChar char="»"/>
        <a:defRPr sz="7900" kern="1200">
          <a:solidFill>
            <a:schemeClr val="tx1"/>
          </a:solidFill>
          <a:latin typeface="+mn-lt"/>
          <a:ea typeface="+mn-ea"/>
          <a:cs typeface="+mn-cs"/>
        </a:defRPr>
      </a:lvl5pPr>
      <a:lvl6pPr marL="9899385" indent="-899945" algn="l" defTabSz="3599776" rtl="0" eaLnBrk="1" latinLnBrk="0" hangingPunct="1">
        <a:spcBef>
          <a:spcPct val="20000"/>
        </a:spcBef>
        <a:buFont typeface="Arial" pitchFamily="34" charset="0"/>
        <a:buChar char="•"/>
        <a:defRPr sz="7900" kern="1200">
          <a:solidFill>
            <a:schemeClr val="tx1"/>
          </a:solidFill>
          <a:latin typeface="+mn-lt"/>
          <a:ea typeface="+mn-ea"/>
          <a:cs typeface="+mn-cs"/>
        </a:defRPr>
      </a:lvl6pPr>
      <a:lvl7pPr marL="11699272" indent="-899945" algn="l" defTabSz="3599776" rtl="0" eaLnBrk="1" latinLnBrk="0" hangingPunct="1">
        <a:spcBef>
          <a:spcPct val="20000"/>
        </a:spcBef>
        <a:buFont typeface="Arial" pitchFamily="34" charset="0"/>
        <a:buChar char="•"/>
        <a:defRPr sz="7900" kern="1200">
          <a:solidFill>
            <a:schemeClr val="tx1"/>
          </a:solidFill>
          <a:latin typeface="+mn-lt"/>
          <a:ea typeface="+mn-ea"/>
          <a:cs typeface="+mn-cs"/>
        </a:defRPr>
      </a:lvl7pPr>
      <a:lvl8pPr marL="13499161" indent="-899945" algn="l" defTabSz="3599776" rtl="0" eaLnBrk="1" latinLnBrk="0" hangingPunct="1">
        <a:spcBef>
          <a:spcPct val="20000"/>
        </a:spcBef>
        <a:buFont typeface="Arial" pitchFamily="34" charset="0"/>
        <a:buChar char="•"/>
        <a:defRPr sz="7900" kern="1200">
          <a:solidFill>
            <a:schemeClr val="tx1"/>
          </a:solidFill>
          <a:latin typeface="+mn-lt"/>
          <a:ea typeface="+mn-ea"/>
          <a:cs typeface="+mn-cs"/>
        </a:defRPr>
      </a:lvl8pPr>
      <a:lvl9pPr marL="15299049" indent="-899945" algn="l" defTabSz="3599776" rtl="0" eaLnBrk="1" latinLnBrk="0" hangingPunct="1">
        <a:spcBef>
          <a:spcPct val="20000"/>
        </a:spcBef>
        <a:buFont typeface="Arial" pitchFamily="34" charset="0"/>
        <a:buChar char="•"/>
        <a:defRPr sz="7900" kern="1200">
          <a:solidFill>
            <a:schemeClr val="tx1"/>
          </a:solidFill>
          <a:latin typeface="+mn-lt"/>
          <a:ea typeface="+mn-ea"/>
          <a:cs typeface="+mn-cs"/>
        </a:defRPr>
      </a:lvl9pPr>
    </p:bodyStyle>
    <p:otherStyle>
      <a:defPPr>
        <a:defRPr lang="en-US"/>
      </a:defPPr>
      <a:lvl1pPr marL="0" algn="l" defTabSz="3599776" rtl="0" eaLnBrk="1" latinLnBrk="0" hangingPunct="1">
        <a:defRPr sz="7100" kern="1200">
          <a:solidFill>
            <a:schemeClr val="tx1"/>
          </a:solidFill>
          <a:latin typeface="+mn-lt"/>
          <a:ea typeface="+mn-ea"/>
          <a:cs typeface="+mn-cs"/>
        </a:defRPr>
      </a:lvl1pPr>
      <a:lvl2pPr marL="1799889" algn="l" defTabSz="3599776" rtl="0" eaLnBrk="1" latinLnBrk="0" hangingPunct="1">
        <a:defRPr sz="7100" kern="1200">
          <a:solidFill>
            <a:schemeClr val="tx1"/>
          </a:solidFill>
          <a:latin typeface="+mn-lt"/>
          <a:ea typeface="+mn-ea"/>
          <a:cs typeface="+mn-cs"/>
        </a:defRPr>
      </a:lvl2pPr>
      <a:lvl3pPr marL="3599776" algn="l" defTabSz="3599776" rtl="0" eaLnBrk="1" latinLnBrk="0" hangingPunct="1">
        <a:defRPr sz="7100" kern="1200">
          <a:solidFill>
            <a:schemeClr val="tx1"/>
          </a:solidFill>
          <a:latin typeface="+mn-lt"/>
          <a:ea typeface="+mn-ea"/>
          <a:cs typeface="+mn-cs"/>
        </a:defRPr>
      </a:lvl3pPr>
      <a:lvl4pPr marL="5399664" algn="l" defTabSz="3599776" rtl="0" eaLnBrk="1" latinLnBrk="0" hangingPunct="1">
        <a:defRPr sz="7100" kern="1200">
          <a:solidFill>
            <a:schemeClr val="tx1"/>
          </a:solidFill>
          <a:latin typeface="+mn-lt"/>
          <a:ea typeface="+mn-ea"/>
          <a:cs typeface="+mn-cs"/>
        </a:defRPr>
      </a:lvl4pPr>
      <a:lvl5pPr marL="7199552" algn="l" defTabSz="3599776" rtl="0" eaLnBrk="1" latinLnBrk="0" hangingPunct="1">
        <a:defRPr sz="7100" kern="1200">
          <a:solidFill>
            <a:schemeClr val="tx1"/>
          </a:solidFill>
          <a:latin typeface="+mn-lt"/>
          <a:ea typeface="+mn-ea"/>
          <a:cs typeface="+mn-cs"/>
        </a:defRPr>
      </a:lvl5pPr>
      <a:lvl6pPr marL="8999441" algn="l" defTabSz="3599776" rtl="0" eaLnBrk="1" latinLnBrk="0" hangingPunct="1">
        <a:defRPr sz="7100" kern="1200">
          <a:solidFill>
            <a:schemeClr val="tx1"/>
          </a:solidFill>
          <a:latin typeface="+mn-lt"/>
          <a:ea typeface="+mn-ea"/>
          <a:cs typeface="+mn-cs"/>
        </a:defRPr>
      </a:lvl6pPr>
      <a:lvl7pPr marL="10799330" algn="l" defTabSz="3599776" rtl="0" eaLnBrk="1" latinLnBrk="0" hangingPunct="1">
        <a:defRPr sz="7100" kern="1200">
          <a:solidFill>
            <a:schemeClr val="tx1"/>
          </a:solidFill>
          <a:latin typeface="+mn-lt"/>
          <a:ea typeface="+mn-ea"/>
          <a:cs typeface="+mn-cs"/>
        </a:defRPr>
      </a:lvl7pPr>
      <a:lvl8pPr marL="12599217" algn="l" defTabSz="3599776" rtl="0" eaLnBrk="1" latinLnBrk="0" hangingPunct="1">
        <a:defRPr sz="7100" kern="1200">
          <a:solidFill>
            <a:schemeClr val="tx1"/>
          </a:solidFill>
          <a:latin typeface="+mn-lt"/>
          <a:ea typeface="+mn-ea"/>
          <a:cs typeface="+mn-cs"/>
        </a:defRPr>
      </a:lvl8pPr>
      <a:lvl9pPr marL="14399106" algn="l" defTabSz="3599776" rtl="0" eaLnBrk="1" latinLnBrk="0" hangingPunct="1">
        <a:defRPr sz="71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891"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3" name="Group 22"/>
          <p:cNvGrpSpPr/>
          <p:nvPr userDrawn="1"/>
        </p:nvGrpSpPr>
        <p:grpSpPr>
          <a:xfrm>
            <a:off x="-12658121" y="-48127"/>
            <a:ext cx="12259293" cy="36047865"/>
            <a:chOff x="-11225189" y="-1"/>
            <a:chExt cx="11018865" cy="32918401"/>
          </a:xfrm>
        </p:grpSpPr>
        <p:sp>
          <p:nvSpPr>
            <p:cNvPr id="24" name="Rectangle 23"/>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a:solidFill>
                    <a:srgbClr val="FF0000"/>
                  </a:solidFill>
                  <a:latin typeface="Trebuchet MS" pitchFamily="34" charset="0"/>
                </a:rPr>
                <a:t>(—THIS SIDEBAR DOES NOT PRINT—)</a:t>
              </a:r>
              <a:endParaRPr lang="en-US" sz="3200" b="1" spc="600" dirty="0">
                <a:solidFill>
                  <a:schemeClr val="bg1"/>
                </a:solidFill>
                <a:latin typeface="Trebuchet MS" pitchFamily="34" charset="0"/>
              </a:endParaRPr>
            </a:p>
            <a:p>
              <a:pPr algn="ctr"/>
              <a:r>
                <a:rPr lang="en-US" sz="4000" b="1" spc="600" dirty="0">
                  <a:solidFill>
                    <a:schemeClr val="bg1"/>
                  </a:solidFill>
                  <a:latin typeface="Trebuchet MS" pitchFamily="34" charset="0"/>
                </a:rPr>
                <a:t>DESIGN</a:t>
              </a:r>
              <a:r>
                <a:rPr lang="en-US" sz="4000" b="1" spc="600" baseline="0" dirty="0">
                  <a:solidFill>
                    <a:schemeClr val="bg1"/>
                  </a:solidFill>
                  <a:latin typeface="Trebuchet MS" pitchFamily="34" charset="0"/>
                </a:rPr>
                <a:t> </a:t>
              </a:r>
              <a:r>
                <a:rPr lang="en-US" sz="4000" b="1" spc="600" dirty="0">
                  <a:solidFill>
                    <a:schemeClr val="bg1"/>
                  </a:solidFill>
                  <a:latin typeface="Trebuchet MS" pitchFamily="34" charset="0"/>
                </a:rPr>
                <a:t>GUIDE</a:t>
              </a:r>
            </a:p>
            <a:p>
              <a:pPr algn="ctr"/>
              <a:endParaRPr lang="en-US" sz="2800" b="1" dirty="0">
                <a:latin typeface="Trebuchet MS" pitchFamily="34" charset="0"/>
              </a:endParaRPr>
            </a:p>
            <a:p>
              <a:pPr defTabSz="3765639"/>
              <a:r>
                <a:rPr lang="en-US" sz="2800" i="0" dirty="0">
                  <a:latin typeface="Trebuchet MS" pitchFamily="34" charset="0"/>
                </a:rPr>
                <a:t>This PowerPoint</a:t>
              </a:r>
              <a:r>
                <a:rPr lang="en-US" sz="2800" i="0" baseline="0" dirty="0">
                  <a:latin typeface="Trebuchet MS" pitchFamily="34" charset="0"/>
                </a:rPr>
                <a:t> </a:t>
              </a:r>
              <a:r>
                <a:rPr lang="en-US" sz="2800" i="0" dirty="0">
                  <a:latin typeface="Trebuchet MS" pitchFamily="34" charset="0"/>
                </a:rPr>
                <a:t>2007 template produces</a:t>
              </a:r>
              <a:r>
                <a:rPr lang="en-US" sz="2800" i="0" baseline="0" dirty="0">
                  <a:latin typeface="Trebuchet MS" pitchFamily="34" charset="0"/>
                </a:rPr>
                <a:t> </a:t>
              </a:r>
              <a:r>
                <a:rPr lang="en-US" sz="2800" i="0" dirty="0">
                  <a:latin typeface="Trebuchet MS" pitchFamily="34" charset="0"/>
                </a:rPr>
                <a:t>a 70cmx100cm presentation poster. </a:t>
              </a:r>
              <a:r>
                <a:rPr lang="en-US" sz="2800" dirty="0">
                  <a:latin typeface="Trebuchet MS" pitchFamily="34" charset="0"/>
                </a:rPr>
                <a:t>You</a:t>
              </a:r>
              <a:r>
                <a:rPr lang="en-US" sz="2800" baseline="0" dirty="0">
                  <a:latin typeface="Trebuchet MS" pitchFamily="34" charset="0"/>
                </a:rPr>
                <a:t> can u</a:t>
              </a:r>
              <a:r>
                <a:rPr lang="en-US" sz="2800" dirty="0">
                  <a:latin typeface="Trebuchet MS" pitchFamily="34" charset="0"/>
                </a:rPr>
                <a:t>se</a:t>
              </a:r>
              <a:r>
                <a:rPr lang="en-US" sz="2800" baseline="0" dirty="0">
                  <a:latin typeface="Trebuchet MS" pitchFamily="34" charset="0"/>
                </a:rPr>
                <a:t> it to create your research poster and </a:t>
              </a:r>
              <a:r>
                <a:rPr lang="en-US" sz="2800" dirty="0">
                  <a:latin typeface="Trebuchet MS" pitchFamily="34" charset="0"/>
                </a:rPr>
                <a:t>save valuable time placing titles, subtitles,</a:t>
              </a:r>
              <a:r>
                <a:rPr lang="en-US" sz="2800" baseline="0" dirty="0">
                  <a:latin typeface="Trebuchet MS" pitchFamily="34" charset="0"/>
                </a:rPr>
                <a:t> text, and graphics</a:t>
              </a:r>
              <a:r>
                <a:rPr lang="en-US" sz="2800" dirty="0">
                  <a:latin typeface="Trebuchet MS" pitchFamily="34" charset="0"/>
                </a:rPr>
                <a:t>. </a:t>
              </a:r>
            </a:p>
            <a:p>
              <a:pPr defTabSz="3765639"/>
              <a:endParaRPr lang="en-US" sz="2800" dirty="0">
                <a:latin typeface="Trebuchet MS" pitchFamily="34" charset="0"/>
              </a:endParaRPr>
            </a:p>
            <a:p>
              <a:pPr defTabSz="4389219"/>
              <a:r>
                <a:rPr lang="en-US" sz="2800" dirty="0">
                  <a:latin typeface="Trebuchet MS" pitchFamily="34" charset="0"/>
                </a:rPr>
                <a:t>We provide a series of online tutorials that will guide you through the poster design process and answer your poster production questions. To view our template tutorials, go online to </a:t>
              </a:r>
              <a:r>
                <a:rPr lang="en-US" sz="2800" b="1" dirty="0">
                  <a:solidFill>
                    <a:srgbClr val="FFC000"/>
                  </a:solidFill>
                  <a:latin typeface="Trebuchet MS" pitchFamily="34" charset="0"/>
                </a:rPr>
                <a:t>PosterPresentations.com</a:t>
              </a:r>
              <a:r>
                <a:rPr lang="en-US" sz="2800" b="1" dirty="0">
                  <a:solidFill>
                    <a:schemeClr val="bg1"/>
                  </a:solidFill>
                  <a:latin typeface="Trebuchet MS" pitchFamily="34" charset="0"/>
                </a:rPr>
                <a:t> </a:t>
              </a:r>
              <a:r>
                <a:rPr lang="en-US" sz="2800" dirty="0">
                  <a:solidFill>
                    <a:schemeClr val="bg1"/>
                  </a:solidFill>
                  <a:latin typeface="Trebuchet MS" pitchFamily="34" charset="0"/>
                </a:rPr>
                <a:t>and click on HELP DESK.</a:t>
              </a:r>
            </a:p>
            <a:p>
              <a:pPr defTabSz="4389219"/>
              <a:endParaRPr lang="en-US" sz="2800" dirty="0">
                <a:latin typeface="Trebuchet MS" pitchFamily="34" charset="0"/>
              </a:endParaRPr>
            </a:p>
            <a:p>
              <a:pPr defTabSz="4389219"/>
              <a:r>
                <a:rPr lang="en-US" sz="2800" dirty="0">
                  <a:solidFill>
                    <a:schemeClr val="bg1"/>
                  </a:solidFill>
                  <a:latin typeface="Trebuchet MS" pitchFamily="34" charset="0"/>
                </a:rPr>
                <a:t>When</a:t>
              </a:r>
              <a:r>
                <a:rPr lang="en-US" sz="2800" baseline="0" dirty="0">
                  <a:solidFill>
                    <a:schemeClr val="bg1"/>
                  </a:solidFill>
                  <a:latin typeface="Trebuchet MS" pitchFamily="34" charset="0"/>
                </a:rPr>
                <a:t> you are ready to print your poster</a:t>
              </a:r>
              <a:r>
                <a:rPr lang="en-US" sz="2800" dirty="0">
                  <a:solidFill>
                    <a:schemeClr val="bg1"/>
                  </a:solidFill>
                  <a:latin typeface="Trebuchet MS" pitchFamily="34" charset="0"/>
                </a:rPr>
                <a:t>,</a:t>
              </a:r>
              <a:r>
                <a:rPr lang="en-US" sz="2800" baseline="0" dirty="0">
                  <a:solidFill>
                    <a:schemeClr val="bg1"/>
                  </a:solidFill>
                  <a:latin typeface="Trebuchet MS" pitchFamily="34" charset="0"/>
                </a:rPr>
                <a:t> go online to </a:t>
              </a:r>
              <a:r>
                <a:rPr lang="en-US" sz="2800" b="0" dirty="0">
                  <a:solidFill>
                    <a:schemeClr val="bg1"/>
                  </a:solidFill>
                  <a:latin typeface="Trebuchet MS" pitchFamily="34" charset="0"/>
                </a:rPr>
                <a:t>PosterPresentations.com</a:t>
              </a:r>
              <a:r>
                <a:rPr lang="en-US" sz="2800" dirty="0">
                  <a:solidFill>
                    <a:schemeClr val="bg1"/>
                  </a:solidFill>
                  <a:latin typeface="Trebuchet MS" pitchFamily="34" charset="0"/>
                </a:rPr>
                <a:t/>
              </a:r>
              <a:br>
                <a:rPr lang="en-US" sz="2800" dirty="0">
                  <a:solidFill>
                    <a:schemeClr val="bg1"/>
                  </a:solidFill>
                  <a:latin typeface="Trebuchet MS" pitchFamily="34" charset="0"/>
                </a:rPr>
              </a:br>
              <a:endParaRPr lang="en-US" sz="2800" dirty="0">
                <a:solidFill>
                  <a:schemeClr val="bg1"/>
                </a:solidFill>
                <a:latin typeface="Trebuchet MS" pitchFamily="34" charset="0"/>
              </a:endParaRPr>
            </a:p>
            <a:p>
              <a:pPr algn="l" defTabSz="3765639"/>
              <a:r>
                <a:rPr lang="en-US" sz="2800" b="0" dirty="0">
                  <a:solidFill>
                    <a:schemeClr val="bg1"/>
                  </a:solidFill>
                  <a:latin typeface="Trebuchet MS" pitchFamily="34" charset="0"/>
                </a:rPr>
                <a:t>Need</a:t>
              </a:r>
              <a:r>
                <a:rPr lang="en-US" sz="2800" b="0" baseline="0" dirty="0">
                  <a:solidFill>
                    <a:schemeClr val="bg1"/>
                  </a:solidFill>
                  <a:latin typeface="Trebuchet MS" pitchFamily="34" charset="0"/>
                </a:rPr>
                <a:t> assistance? Call us at </a:t>
              </a:r>
              <a:r>
                <a:rPr lang="en-US" sz="2800" b="0" dirty="0">
                  <a:solidFill>
                    <a:srgbClr val="FFC000"/>
                  </a:solidFill>
                  <a:latin typeface="Trebuchet MS" pitchFamily="34" charset="0"/>
                </a:rPr>
                <a:t>1.510.649.3001</a:t>
              </a:r>
            </a:p>
            <a:p>
              <a:pPr algn="l" defTabSz="3765639"/>
              <a:endParaRPr lang="en-US" sz="3600" b="1" dirty="0">
                <a:solidFill>
                  <a:srgbClr val="FFFF00"/>
                </a:solidFill>
                <a:latin typeface="Trebuchet MS" pitchFamily="34" charset="0"/>
              </a:endParaRPr>
            </a:p>
            <a:p>
              <a:pPr algn="ctr"/>
              <a:endParaRPr lang="en-US" sz="2400" b="1" dirty="0">
                <a:solidFill>
                  <a:schemeClr val="bg1"/>
                </a:solidFill>
                <a:latin typeface="Trebuchet MS" pitchFamily="34" charset="0"/>
              </a:endParaRPr>
            </a:p>
            <a:p>
              <a:pPr algn="ctr"/>
              <a:r>
                <a:rPr lang="en-US" sz="4000" b="1" spc="600" dirty="0">
                  <a:solidFill>
                    <a:schemeClr val="bg1"/>
                  </a:solidFill>
                  <a:latin typeface="Trebuchet MS" pitchFamily="34" charset="0"/>
                </a:rPr>
                <a:t>QUICK START</a:t>
              </a:r>
            </a:p>
            <a:p>
              <a:pPr algn="ctr"/>
              <a:endParaRPr lang="en-US" sz="3200" b="1" baseline="0" dirty="0">
                <a:solidFill>
                  <a:schemeClr val="bg1"/>
                </a:solidFill>
                <a:latin typeface="Trebuchet MS" pitchFamily="34" charset="0"/>
              </a:endParaRPr>
            </a:p>
            <a:p>
              <a:pPr algn="ctr"/>
              <a:r>
                <a:rPr lang="en-US" sz="3200" b="1" baseline="0" dirty="0">
                  <a:solidFill>
                    <a:srgbClr val="FFC000"/>
                  </a:solidFill>
                  <a:latin typeface="Trebuchet MS" pitchFamily="34" charset="0"/>
                </a:rPr>
                <a:t>Zoom in and out</a:t>
              </a:r>
            </a:p>
            <a:p>
              <a:pPr marL="2527300" indent="-650875" algn="l" defTabSz="850900">
                <a:tabLst/>
              </a:pPr>
              <a:r>
                <a:rPr lang="en-US" sz="2400" b="0" baseline="0" dirty="0">
                  <a:solidFill>
                    <a:schemeClr val="bg1"/>
                  </a:solidFill>
                  <a:latin typeface="Trebuchet MS" pitchFamily="34" charset="0"/>
                </a:rPr>
                <a:t>	</a:t>
              </a:r>
              <a:r>
                <a:rPr lang="en-US" sz="2400" b="0" baseline="0" dirty="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2800" b="0" baseline="0" dirty="0">
                <a:solidFill>
                  <a:schemeClr val="bg1"/>
                </a:solidFill>
                <a:latin typeface="Trebuchet MS" pitchFamily="34" charset="0"/>
              </a:endParaRPr>
            </a:p>
            <a:p>
              <a:pPr algn="ctr"/>
              <a:r>
                <a:rPr lang="en-US" sz="3200" b="1" baseline="0" dirty="0">
                  <a:solidFill>
                    <a:srgbClr val="FFC000"/>
                  </a:solidFill>
                  <a:latin typeface="Trebuchet MS" pitchFamily="34" charset="0"/>
                </a:rPr>
                <a:t>Title, Authors, and Affiliations</a:t>
              </a:r>
            </a:p>
            <a:p>
              <a:pPr algn="l"/>
              <a:r>
                <a:rPr lang="en-US" sz="2400" b="0" baseline="0" dirty="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dirty="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dirty="0">
                <a:solidFill>
                  <a:schemeClr val="bg1">
                    <a:lumMod val="75000"/>
                  </a:schemeClr>
                </a:solidFill>
                <a:latin typeface="Trebuchet MS" pitchFamily="34" charset="0"/>
              </a:endParaRPr>
            </a:p>
            <a:p>
              <a:pPr algn="l"/>
              <a:r>
                <a:rPr lang="en-US" sz="2400" b="1" spc="300" baseline="0" dirty="0">
                  <a:solidFill>
                    <a:srgbClr val="FFC000"/>
                  </a:solidFill>
                  <a:latin typeface="Trebuchet MS" pitchFamily="34" charset="0"/>
                </a:rPr>
                <a:t>TIP</a:t>
              </a:r>
              <a:r>
                <a:rPr lang="en-US" sz="2400" b="1" baseline="0" dirty="0">
                  <a:solidFill>
                    <a:srgbClr val="FFC000"/>
                  </a:solidFill>
                  <a:latin typeface="Trebuchet MS" pitchFamily="34" charset="0"/>
                </a:rPr>
                <a:t>: </a:t>
              </a:r>
              <a:r>
                <a:rPr lang="en-US" sz="2400" b="0" baseline="0" dirty="0">
                  <a:solidFill>
                    <a:schemeClr val="bg1">
                      <a:lumMod val="75000"/>
                    </a:schemeClr>
                  </a:solidFill>
                  <a:latin typeface="Trebuchet MS" pitchFamily="34" charset="0"/>
                </a:rPr>
                <a:t>The font size of your title should be bigger than your name(s) and institution name(s).</a:t>
              </a:r>
            </a:p>
            <a:p>
              <a:pPr algn="l"/>
              <a:r>
                <a:rPr lang="en-US" sz="2800" b="1" baseline="0" dirty="0">
                  <a:solidFill>
                    <a:schemeClr val="bg1"/>
                  </a:solidFill>
                  <a:latin typeface="Trebuchet MS" pitchFamily="34" charset="0"/>
                </a:rPr>
                <a:t/>
              </a:r>
              <a:br>
                <a:rPr lang="en-US" sz="2800" b="1" baseline="0" dirty="0">
                  <a:solidFill>
                    <a:schemeClr val="bg1"/>
                  </a:solidFill>
                  <a:latin typeface="Trebuchet MS" pitchFamily="34" charset="0"/>
                </a:rPr>
              </a:br>
              <a:endParaRPr lang="en-US" sz="2800" b="1" dirty="0">
                <a:solidFill>
                  <a:schemeClr val="bg1"/>
                </a:solidFill>
                <a:latin typeface="Trebuchet MS" pitchFamily="34" charset="0"/>
              </a:endParaRPr>
            </a:p>
            <a:p>
              <a:pPr algn="ctr"/>
              <a:endParaRPr lang="en-US" sz="2800" b="1" dirty="0">
                <a:solidFill>
                  <a:srgbClr val="FFC000"/>
                </a:solidFill>
                <a:latin typeface="Trebuchet MS" pitchFamily="34" charset="0"/>
              </a:endParaRPr>
            </a:p>
            <a:p>
              <a:pPr algn="ctr"/>
              <a:endParaRPr lang="en-US" sz="2800" b="1" dirty="0">
                <a:solidFill>
                  <a:srgbClr val="FFC000"/>
                </a:solidFill>
                <a:latin typeface="Trebuchet MS" pitchFamily="34" charset="0"/>
              </a:endParaRPr>
            </a:p>
            <a:p>
              <a:pPr algn="ctr"/>
              <a:r>
                <a:rPr lang="en-US" sz="3200" b="1" dirty="0">
                  <a:solidFill>
                    <a:srgbClr val="FFC000"/>
                  </a:solidFill>
                  <a:latin typeface="Trebuchet MS" pitchFamily="34" charset="0"/>
                </a:rPr>
                <a:t>Adding Logos</a:t>
              </a:r>
              <a:r>
                <a:rPr lang="en-US" sz="3200" b="1" baseline="0" dirty="0">
                  <a:solidFill>
                    <a:srgbClr val="FFC000"/>
                  </a:solidFill>
                  <a:latin typeface="Trebuchet MS" pitchFamily="34" charset="0"/>
                </a:rPr>
                <a:t> / Seals</a:t>
              </a:r>
            </a:p>
            <a:p>
              <a:pPr algn="l"/>
              <a:r>
                <a:rPr lang="en-US" sz="2400" b="0" baseline="0" dirty="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dirty="0">
                <a:solidFill>
                  <a:schemeClr val="bg1">
                    <a:lumMod val="75000"/>
                  </a:schemeClr>
                </a:solidFill>
                <a:latin typeface="Trebuchet MS" pitchFamily="34" charset="0"/>
              </a:endParaRPr>
            </a:p>
            <a:p>
              <a:pPr algn="l"/>
              <a:r>
                <a:rPr lang="en-US" sz="2400" b="1" spc="300" baseline="0" dirty="0">
                  <a:solidFill>
                    <a:srgbClr val="FFC000"/>
                  </a:solidFill>
                  <a:latin typeface="Trebuchet MS" pitchFamily="34" charset="0"/>
                </a:rPr>
                <a:t>TIP:</a:t>
              </a:r>
              <a:r>
                <a:rPr lang="en-US" sz="2400" b="1" spc="0" baseline="0" dirty="0">
                  <a:solidFill>
                    <a:srgbClr val="FFC000"/>
                  </a:solidFill>
                  <a:latin typeface="Trebuchet MS" pitchFamily="34" charset="0"/>
                </a:rPr>
                <a:t> </a:t>
              </a:r>
              <a:r>
                <a:rPr lang="en-US" sz="2400" b="0" baseline="0" dirty="0">
                  <a:solidFill>
                    <a:schemeClr val="bg1">
                      <a:lumMod val="75000"/>
                    </a:schemeClr>
                  </a:solidFill>
                  <a:latin typeface="Trebuchet MS" pitchFamily="34" charset="0"/>
                </a:rPr>
                <a:t>See if your school’s logo is available on our free poster templates page.</a:t>
              </a:r>
            </a:p>
            <a:p>
              <a:pPr algn="l"/>
              <a:endParaRPr lang="en-US" sz="2400" b="0" baseline="0" dirty="0">
                <a:latin typeface="Trebuchet MS" pitchFamily="34" charset="0"/>
              </a:endParaRPr>
            </a:p>
            <a:p>
              <a:pPr algn="ctr"/>
              <a:r>
                <a:rPr lang="en-US" sz="3200" b="1" baseline="0" dirty="0">
                  <a:solidFill>
                    <a:srgbClr val="FFC000"/>
                  </a:solidFill>
                  <a:latin typeface="Trebuchet MS" pitchFamily="34" charset="0"/>
                </a:rPr>
                <a:t>Photographs / Graphics</a:t>
              </a:r>
            </a:p>
            <a:p>
              <a:pPr algn="l" defTabSz="977900"/>
              <a:r>
                <a:rPr lang="en-US" sz="2400" b="0" baseline="0" dirty="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dirty="0">
                  <a:solidFill>
                    <a:schemeClr val="bg1">
                      <a:lumMod val="75000"/>
                    </a:schemeClr>
                  </a:solidFill>
                  <a:latin typeface="Trebuchet MS" pitchFamily="34" charset="0"/>
                </a:rPr>
                <a:t>disproportionally.</a:t>
              </a:r>
            </a:p>
            <a:p>
              <a:pPr algn="l" defTabSz="977900"/>
              <a:endParaRPr lang="en-US" sz="2400" b="0" baseline="0" dirty="0">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r>
                <a:rPr lang="en-US" sz="3200" b="1" baseline="0" dirty="0">
                  <a:solidFill>
                    <a:srgbClr val="FFC000"/>
                  </a:solidFill>
                  <a:latin typeface="Trebuchet MS" pitchFamily="34" charset="0"/>
                </a:rPr>
                <a:t>Image Quality Check</a:t>
              </a:r>
            </a:p>
            <a:p>
              <a:pPr lvl="0" algn="l" defTabSz="977900"/>
              <a:r>
                <a:rPr lang="en-US" sz="2400" b="0" baseline="0" dirty="0">
                  <a:solidFill>
                    <a:schemeClr val="bg1">
                      <a:lumMod val="75000"/>
                    </a:schemeClr>
                  </a:solidFill>
                  <a:latin typeface="Trebuchet MS" pitchFamily="34" charset="0"/>
                </a:rPr>
                <a:t>Zoom in and look at your images at 100% magnification. If they look good they will print well. </a:t>
              </a:r>
              <a:endParaRPr lang="en-US" sz="2800" b="0" dirty="0">
                <a:latin typeface="Trebuchet MS" pitchFamily="34" charset="0"/>
              </a:endParaRPr>
            </a:p>
          </p:txBody>
        </p:sp>
        <p:cxnSp>
          <p:nvCxnSpPr>
            <p:cNvPr id="27" name="Straight Connector 26"/>
            <p:cNvCxnSpPr/>
            <p:nvPr/>
          </p:nvCxnSpPr>
          <p:spPr>
            <a:xfrm>
              <a:off x="-11225189" y="7240467"/>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28" name="Picture 27"/>
            <p:cNvPicPr>
              <a:picLocks noChangeAspect="1"/>
            </p:cNvPicPr>
            <p:nvPr userDrawn="1"/>
          </p:nvPicPr>
          <p:blipFill>
            <a:blip r:embed="rId4"/>
            <a:stretch>
              <a:fillRect/>
            </a:stretch>
          </p:blipFill>
          <p:spPr>
            <a:xfrm>
              <a:off x="-10479105" y="8864712"/>
              <a:ext cx="1597666" cy="1201935"/>
            </a:xfrm>
            <a:prstGeom prst="rect">
              <a:avLst/>
            </a:prstGeom>
          </p:spPr>
        </p:pic>
        <p:pic>
          <p:nvPicPr>
            <p:cNvPr id="29" name="Picture 28"/>
            <p:cNvPicPr>
              <a:picLocks noChangeAspect="1"/>
            </p:cNvPicPr>
            <p:nvPr userDrawn="1"/>
          </p:nvPicPr>
          <p:blipFill>
            <a:blip r:embed="rId5"/>
            <a:stretch>
              <a:fillRect/>
            </a:stretch>
          </p:blipFill>
          <p:spPr>
            <a:xfrm>
              <a:off x="-10732765" y="13164079"/>
              <a:ext cx="9986808" cy="1053596"/>
            </a:xfrm>
            <a:prstGeom prst="rect">
              <a:avLst/>
            </a:prstGeom>
          </p:spPr>
        </p:pic>
        <p:grpSp>
          <p:nvGrpSpPr>
            <p:cNvPr id="30" name="Group 29"/>
            <p:cNvGrpSpPr/>
            <p:nvPr userDrawn="1"/>
          </p:nvGrpSpPr>
          <p:grpSpPr>
            <a:xfrm>
              <a:off x="-9744993" y="19956177"/>
              <a:ext cx="7531182" cy="2120441"/>
              <a:chOff x="-4470427" y="9369659"/>
              <a:chExt cx="3470785" cy="974221"/>
            </a:xfrm>
          </p:grpSpPr>
          <p:grpSp>
            <p:nvGrpSpPr>
              <p:cNvPr id="45" name="Group 44"/>
              <p:cNvGrpSpPr/>
              <p:nvPr userDrawn="1"/>
            </p:nvGrpSpPr>
            <p:grpSpPr>
              <a:xfrm>
                <a:off x="-2783495" y="9413884"/>
                <a:ext cx="624431" cy="898923"/>
                <a:chOff x="-3958697" y="8757291"/>
                <a:chExt cx="779338" cy="1288150"/>
              </a:xfrm>
            </p:grpSpPr>
            <p:pic>
              <p:nvPicPr>
                <p:cNvPr id="54" name="Picture 53"/>
                <p:cNvPicPr>
                  <a:picLocks noChangeAspect="1"/>
                </p:cNvPicPr>
                <p:nvPr userDrawn="1"/>
              </p:nvPicPr>
              <p:blipFill>
                <a:blip r:embed="rId6"/>
                <a:stretch>
                  <a:fillRect/>
                </a:stretch>
              </p:blipFill>
              <p:spPr>
                <a:xfrm>
                  <a:off x="-3948160" y="8757291"/>
                  <a:ext cx="768801" cy="1090857"/>
                </a:xfrm>
                <a:prstGeom prst="rect">
                  <a:avLst/>
                </a:prstGeom>
              </p:spPr>
            </p:pic>
            <p:sp>
              <p:nvSpPr>
                <p:cNvPr id="55" name="TextBox 54"/>
                <p:cNvSpPr txBox="1"/>
                <p:nvPr userDrawn="1"/>
              </p:nvSpPr>
              <p:spPr>
                <a:xfrm>
                  <a:off x="-3958697" y="9754032"/>
                  <a:ext cx="779337" cy="291409"/>
                </a:xfrm>
                <a:prstGeom prst="rect">
                  <a:avLst/>
                </a:prstGeom>
                <a:solidFill>
                  <a:schemeClr val="accent1"/>
                </a:solidFill>
                <a:ln>
                  <a:noFill/>
                </a:ln>
              </p:spPr>
              <p:txBody>
                <a:bodyPr wrap="square" lIns="91440" tIns="91440" rIns="91440" bIns="91440" rtlCol="0">
                  <a:spAutoFit/>
                </a:bodyPr>
                <a:lstStyle/>
                <a:p>
                  <a:pPr algn="ctr"/>
                  <a:r>
                    <a:rPr lang="en-US" sz="2000" b="1" dirty="0">
                      <a:solidFill>
                        <a:schemeClr val="tx1"/>
                      </a:solidFill>
                    </a:rPr>
                    <a:t>ORIGINAL</a:t>
                  </a:r>
                </a:p>
              </p:txBody>
            </p:sp>
          </p:grpSp>
          <p:grpSp>
            <p:nvGrpSpPr>
              <p:cNvPr id="48" name="Group 47"/>
              <p:cNvGrpSpPr/>
              <p:nvPr userDrawn="1"/>
            </p:nvGrpSpPr>
            <p:grpSpPr>
              <a:xfrm>
                <a:off x="-2033159" y="9413897"/>
                <a:ext cx="1033517" cy="898915"/>
                <a:chOff x="-2921738" y="8936792"/>
                <a:chExt cx="1420279" cy="1235304"/>
              </a:xfrm>
            </p:grpSpPr>
            <p:pic>
              <p:nvPicPr>
                <p:cNvPr id="52" name="Picture 51"/>
                <p:cNvPicPr>
                  <a:picLocks noChangeAspect="1"/>
                </p:cNvPicPr>
                <p:nvPr userDrawn="1"/>
              </p:nvPicPr>
              <p:blipFill>
                <a:blip r:embed="rId6"/>
                <a:stretch>
                  <a:fillRect/>
                </a:stretch>
              </p:blipFill>
              <p:spPr>
                <a:xfrm>
                  <a:off x="-2921738" y="8936792"/>
                  <a:ext cx="1420279" cy="1029694"/>
                </a:xfrm>
                <a:prstGeom prst="rect">
                  <a:avLst/>
                </a:prstGeom>
              </p:spPr>
            </p:pic>
            <p:sp>
              <p:nvSpPr>
                <p:cNvPr id="53" name="TextBox 52"/>
                <p:cNvSpPr txBox="1"/>
                <p:nvPr userDrawn="1"/>
              </p:nvSpPr>
              <p:spPr>
                <a:xfrm>
                  <a:off x="-2918991" y="9892640"/>
                  <a:ext cx="1417532" cy="279456"/>
                </a:xfrm>
                <a:prstGeom prst="rect">
                  <a:avLst/>
                </a:prstGeom>
                <a:solidFill>
                  <a:srgbClr val="FF0000"/>
                </a:solidFill>
              </p:spPr>
              <p:txBody>
                <a:bodyPr wrap="square" lIns="457200" tIns="91440" rIns="457200" bIns="91440" rtlCol="0">
                  <a:spAutoFit/>
                </a:bodyPr>
                <a:lstStyle/>
                <a:p>
                  <a:pPr algn="ctr"/>
                  <a:r>
                    <a:rPr lang="en-US" sz="2000" b="1" dirty="0">
                      <a:solidFill>
                        <a:schemeClr val="bg1"/>
                      </a:solidFill>
                    </a:rPr>
                    <a:t>DISTORTED</a:t>
                  </a:r>
                  <a:endParaRPr lang="en-US" sz="900" b="1" dirty="0">
                    <a:solidFill>
                      <a:schemeClr val="bg1"/>
                    </a:solidFill>
                  </a:endParaRPr>
                </a:p>
              </p:txBody>
            </p:sp>
          </p:grpSp>
          <p:pic>
            <p:nvPicPr>
              <p:cNvPr id="50" name="Picture 49"/>
              <p:cNvPicPr>
                <a:picLocks noChangeAspect="1"/>
              </p:cNvPicPr>
              <p:nvPr userDrawn="1"/>
            </p:nvPicPr>
            <p:blipFill>
              <a:blip r:embed="rId7"/>
              <a:stretch>
                <a:fillRect/>
              </a:stretch>
            </p:blipFill>
            <p:spPr>
              <a:xfrm>
                <a:off x="-4470427" y="9369659"/>
                <a:ext cx="1098742" cy="847761"/>
              </a:xfrm>
              <a:prstGeom prst="rect">
                <a:avLst/>
              </a:prstGeom>
            </p:spPr>
          </p:pic>
          <p:sp>
            <p:nvSpPr>
              <p:cNvPr id="51" name="TextBox 50"/>
              <p:cNvSpPr txBox="1"/>
              <p:nvPr userDrawn="1"/>
            </p:nvSpPr>
            <p:spPr>
              <a:xfrm>
                <a:off x="-4440600" y="10018647"/>
                <a:ext cx="1035685" cy="325233"/>
              </a:xfrm>
              <a:prstGeom prst="rect">
                <a:avLst/>
              </a:prstGeom>
              <a:noFill/>
            </p:spPr>
            <p:txBody>
              <a:bodyPr wrap="square" lIns="457200" tIns="457200" rIns="457200" bIns="0" rtlCol="0">
                <a:spAutoFit/>
              </a:bodyPr>
              <a:lstStyle/>
              <a:p>
                <a:pPr algn="ctr"/>
                <a:r>
                  <a:rPr lang="en-US" sz="1600" dirty="0">
                    <a:solidFill>
                      <a:schemeClr val="bg1"/>
                    </a:solidFill>
                  </a:rPr>
                  <a:t>Corner</a:t>
                </a:r>
                <a:r>
                  <a:rPr lang="en-US" sz="1600" baseline="0" dirty="0">
                    <a:solidFill>
                      <a:schemeClr val="bg1"/>
                    </a:solidFill>
                  </a:rPr>
                  <a:t> handles</a:t>
                </a:r>
                <a:endParaRPr lang="en-US" sz="1600" dirty="0">
                  <a:solidFill>
                    <a:schemeClr val="bg1"/>
                  </a:solidFill>
                </a:endParaRPr>
              </a:p>
            </p:txBody>
          </p:sp>
        </p:grpSp>
        <p:grpSp>
          <p:nvGrpSpPr>
            <p:cNvPr id="31" name="Group 30"/>
            <p:cNvGrpSpPr/>
            <p:nvPr userDrawn="1"/>
          </p:nvGrpSpPr>
          <p:grpSpPr>
            <a:xfrm>
              <a:off x="-10409330" y="24221626"/>
              <a:ext cx="9344084" cy="2453249"/>
              <a:chOff x="-4759852" y="11112402"/>
              <a:chExt cx="4306270" cy="1127127"/>
            </a:xfrm>
          </p:grpSpPr>
          <p:graphicFrame>
            <p:nvGraphicFramePr>
              <p:cNvPr id="32" name="Object 31"/>
              <p:cNvGraphicFramePr>
                <a:graphicFrameLocks noChangeAspect="1"/>
              </p:cNvGraphicFramePr>
              <p:nvPr userDrawn="1">
                <p:extLst>
                  <p:ext uri="{D42A27DB-BD31-4B8C-83A1-F6EECF244321}">
                    <p14:modId xmlns:p14="http://schemas.microsoft.com/office/powerpoint/2010/main" val="4273021887"/>
                  </p:ext>
                </p:extLst>
              </p:nvPr>
            </p:nvGraphicFramePr>
            <p:xfrm>
              <a:off x="-4533347" y="11112407"/>
              <a:ext cx="1828800" cy="1117600"/>
            </p:xfrm>
            <a:graphic>
              <a:graphicData uri="http://schemas.openxmlformats.org/presentationml/2006/ole">
                <mc:AlternateContent xmlns:mc="http://schemas.openxmlformats.org/markup-compatibility/2006">
                  <mc:Choice xmlns:v="urn:schemas-microsoft-com:vml" Requires="v">
                    <p:oleObj spid="_x0000_s2274" name="Image" r:id="rId8" imgW="1828440" imgH="1117440" progId="Photoshop.Image.13">
                      <p:embed/>
                    </p:oleObj>
                  </mc:Choice>
                  <mc:Fallback>
                    <p:oleObj name="Image" r:id="rId8" imgW="1828440" imgH="1117440" progId="Photoshop.Image.13">
                      <p:embed/>
                      <p:pic>
                        <p:nvPicPr>
                          <p:cNvPr id="0" name=""/>
                          <p:cNvPicPr/>
                          <p:nvPr/>
                        </p:nvPicPr>
                        <p:blipFill>
                          <a:blip r:embed="rId9"/>
                          <a:stretch>
                            <a:fillRect/>
                          </a:stretch>
                        </p:blipFill>
                        <p:spPr>
                          <a:xfrm>
                            <a:off x="-4533347" y="11112407"/>
                            <a:ext cx="1828800" cy="1117600"/>
                          </a:xfrm>
                          <a:prstGeom prst="rect">
                            <a:avLst/>
                          </a:prstGeom>
                        </p:spPr>
                      </p:pic>
                    </p:oleObj>
                  </mc:Fallback>
                </mc:AlternateContent>
              </a:graphicData>
            </a:graphic>
          </p:graphicFrame>
          <p:graphicFrame>
            <p:nvGraphicFramePr>
              <p:cNvPr id="33" name="Object 32"/>
              <p:cNvGraphicFramePr>
                <a:graphicFrameLocks noChangeAspect="1"/>
              </p:cNvGraphicFramePr>
              <p:nvPr userDrawn="1">
                <p:extLst>
                  <p:ext uri="{D42A27DB-BD31-4B8C-83A1-F6EECF244321}">
                    <p14:modId xmlns:p14="http://schemas.microsoft.com/office/powerpoint/2010/main" val="832500685"/>
                  </p:ext>
                </p:extLst>
              </p:nvPr>
            </p:nvGraphicFramePr>
            <p:xfrm>
              <a:off x="-2456641" y="11116100"/>
              <a:ext cx="1828800" cy="1117600"/>
            </p:xfrm>
            <a:graphic>
              <a:graphicData uri="http://schemas.openxmlformats.org/presentationml/2006/ole">
                <mc:AlternateContent xmlns:mc="http://schemas.openxmlformats.org/markup-compatibility/2006">
                  <mc:Choice xmlns:v="urn:schemas-microsoft-com:vml" Requires="v">
                    <p:oleObj spid="_x0000_s2275" name="Image" r:id="rId10" imgW="1828440" imgH="1117440" progId="Photoshop.Image.13">
                      <p:embed/>
                    </p:oleObj>
                  </mc:Choice>
                  <mc:Fallback>
                    <p:oleObj name="Image" r:id="rId10" imgW="1828440" imgH="1117440" progId="Photoshop.Image.13">
                      <p:embed/>
                      <p:pic>
                        <p:nvPicPr>
                          <p:cNvPr id="0" name=""/>
                          <p:cNvPicPr/>
                          <p:nvPr/>
                        </p:nvPicPr>
                        <p:blipFill>
                          <a:blip r:embed="rId11"/>
                          <a:stretch>
                            <a:fillRect/>
                          </a:stretch>
                        </p:blipFill>
                        <p:spPr>
                          <a:xfrm>
                            <a:off x="-2456641" y="11116100"/>
                            <a:ext cx="1828800" cy="1117600"/>
                          </a:xfrm>
                          <a:prstGeom prst="rect">
                            <a:avLst/>
                          </a:prstGeom>
                        </p:spPr>
                      </p:pic>
                    </p:oleObj>
                  </mc:Fallback>
                </mc:AlternateContent>
              </a:graphicData>
            </a:graphic>
          </p:graphicFrame>
          <p:sp>
            <p:nvSpPr>
              <p:cNvPr id="34" name="TextBox 33"/>
              <p:cNvSpPr txBox="1"/>
              <p:nvPr userDrawn="1"/>
            </p:nvSpPr>
            <p:spPr>
              <a:xfrm rot="16200000">
                <a:off x="-5235785" y="11588335"/>
                <a:ext cx="1117601" cy="165735"/>
              </a:xfrm>
              <a:prstGeom prst="rect">
                <a:avLst/>
              </a:prstGeom>
              <a:noFill/>
            </p:spPr>
            <p:txBody>
              <a:bodyPr wrap="square" lIns="91440" tIns="91440" rIns="91440" bIns="0" rtlCol="0">
                <a:spAutoFit/>
              </a:bodyPr>
              <a:lstStyle/>
              <a:p>
                <a:pPr algn="ctr"/>
                <a:r>
                  <a:rPr lang="en-US" sz="2000" dirty="0">
                    <a:solidFill>
                      <a:srgbClr val="92D050"/>
                    </a:solidFill>
                  </a:rPr>
                  <a:t>Good</a:t>
                </a:r>
                <a:r>
                  <a:rPr lang="en-US" sz="2000" baseline="0" dirty="0">
                    <a:solidFill>
                      <a:srgbClr val="92D050"/>
                    </a:solidFill>
                  </a:rPr>
                  <a:t> </a:t>
                </a:r>
                <a:r>
                  <a:rPr lang="en-US" sz="2000" baseline="0" dirty="0">
                    <a:solidFill>
                      <a:schemeClr val="bg1"/>
                    </a:solidFill>
                  </a:rPr>
                  <a:t>printing quality</a:t>
                </a:r>
                <a:endParaRPr lang="en-US" sz="2000" dirty="0">
                  <a:solidFill>
                    <a:schemeClr val="bg1"/>
                  </a:solidFill>
                </a:endParaRPr>
              </a:p>
            </p:txBody>
          </p:sp>
          <p:sp>
            <p:nvSpPr>
              <p:cNvPr id="35" name="TextBox 34"/>
              <p:cNvSpPr txBox="1"/>
              <p:nvPr userDrawn="1"/>
            </p:nvSpPr>
            <p:spPr>
              <a:xfrm rot="16200000">
                <a:off x="-1095250" y="11597861"/>
                <a:ext cx="1117601" cy="165735"/>
              </a:xfrm>
              <a:prstGeom prst="rect">
                <a:avLst/>
              </a:prstGeom>
              <a:noFill/>
            </p:spPr>
            <p:txBody>
              <a:bodyPr wrap="square" lIns="91440" tIns="91440" rIns="91440" bIns="0" rtlCol="0">
                <a:spAutoFit/>
              </a:bodyPr>
              <a:lstStyle/>
              <a:p>
                <a:pPr algn="ctr"/>
                <a:r>
                  <a:rPr lang="en-US" sz="2000" dirty="0">
                    <a:solidFill>
                      <a:srgbClr val="FF0000"/>
                    </a:solidFill>
                  </a:rPr>
                  <a:t>Bad </a:t>
                </a:r>
                <a:r>
                  <a:rPr lang="en-US" sz="2000" dirty="0">
                    <a:solidFill>
                      <a:schemeClr val="bg1"/>
                    </a:solidFill>
                  </a:rPr>
                  <a:t>printing quality</a:t>
                </a:r>
              </a:p>
            </p:txBody>
          </p:sp>
        </p:grpSp>
      </p:grpSp>
      <p:grpSp>
        <p:nvGrpSpPr>
          <p:cNvPr id="56" name="Group 55"/>
          <p:cNvGrpSpPr/>
          <p:nvPr userDrawn="1"/>
        </p:nvGrpSpPr>
        <p:grpSpPr>
          <a:xfrm>
            <a:off x="25590866" y="1"/>
            <a:ext cx="12284832" cy="35999737"/>
            <a:chOff x="44157839" y="-55064"/>
            <a:chExt cx="11062139" cy="32416731"/>
          </a:xfrm>
        </p:grpSpPr>
        <p:sp>
          <p:nvSpPr>
            <p:cNvPr id="57" name="Rectangle 56"/>
            <p:cNvSpPr/>
            <p:nvPr userDrawn="1"/>
          </p:nvSpPr>
          <p:spPr>
            <a:xfrm>
              <a:off x="44157839" y="-55064"/>
              <a:ext cx="11062139" cy="3241673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a:solidFill>
                    <a:schemeClr val="bg1"/>
                  </a:solidFill>
                  <a:latin typeface="Trebuchet MS" pitchFamily="34" charset="0"/>
                </a:rPr>
                <a:t>QUICK START (cont.)</a:t>
              </a:r>
            </a:p>
            <a:p>
              <a:pPr algn="ctr"/>
              <a:endParaRPr lang="en-US" sz="3600" b="1" baseline="0" dirty="0">
                <a:solidFill>
                  <a:schemeClr val="bg1"/>
                </a:solidFill>
                <a:latin typeface="Trebuchet MS" pitchFamily="34" charset="0"/>
              </a:endParaRPr>
            </a:p>
            <a:p>
              <a:pPr algn="ctr"/>
              <a:r>
                <a:rPr lang="en-US" sz="3200" b="1" baseline="0" dirty="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dirty="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r>
                <a:rPr lang="en-US" sz="2400" b="0" baseline="0" dirty="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dirty="0">
                <a:solidFill>
                  <a:schemeClr val="bg1">
                    <a:lumMod val="75000"/>
                  </a:schemeClr>
                </a:solidFill>
                <a:latin typeface="Trebuchet MS" pitchFamily="34" charset="0"/>
              </a:endParaRPr>
            </a:p>
            <a:p>
              <a:pPr algn="ctr"/>
              <a:r>
                <a:rPr lang="en-US" sz="3200" b="1" baseline="0" dirty="0">
                  <a:solidFill>
                    <a:srgbClr val="FFC000"/>
                  </a:solidFill>
                  <a:latin typeface="Trebuchet MS" pitchFamily="34" charset="0"/>
                </a:rPr>
                <a:t>How to add Text</a:t>
              </a:r>
            </a:p>
            <a:p>
              <a:pPr marL="3429000" lvl="2" indent="0" algn="l" defTabSz="114300"/>
              <a:r>
                <a:rPr lang="en-US" sz="2400" b="0" baseline="0" dirty="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a:solidFill>
                    <a:schemeClr val="bg1">
                      <a:lumMod val="75000"/>
                    </a:schemeClr>
                  </a:solidFill>
                  <a:latin typeface="Trebuchet MS" pitchFamily="34" charset="0"/>
                </a:rPr>
                <a:t> </a:t>
              </a:r>
              <a:r>
                <a:rPr kumimoji="0" lang="en-US" sz="3200" b="1" i="0" u="none" strike="noStrike" kern="1200" cap="none" spc="0" normalizeH="0" baseline="0" noProof="0" dirty="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Adjust the size of your text based on how much content you have to present. </a:t>
              </a:r>
              <a:b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b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The default template text offers a good starting point. Follow the conference requirements.</a:t>
              </a:r>
              <a:endParaRPr lang="en-US" sz="2400" b="0" baseline="0" dirty="0">
                <a:solidFill>
                  <a:schemeClr val="bg1">
                    <a:lumMod val="75000"/>
                  </a:schemeClr>
                </a:solidFill>
                <a:latin typeface="Trebuchet MS" pitchFamily="34" charset="0"/>
              </a:endParaRPr>
            </a:p>
            <a:p>
              <a:pPr marL="1518341" lvl="2" indent="0" algn="l" defTabSz="114300"/>
              <a:endParaRPr lang="en-US" sz="2400" b="0" baseline="0" dirty="0">
                <a:solidFill>
                  <a:schemeClr val="bg1">
                    <a:lumMod val="75000"/>
                  </a:schemeClr>
                </a:solidFill>
                <a:latin typeface="Trebuchet MS" pitchFamily="34" charset="0"/>
              </a:endParaRPr>
            </a:p>
            <a:p>
              <a:pPr algn="ctr"/>
              <a:r>
                <a:rPr lang="en-US" sz="3200" b="1" baseline="0" dirty="0">
                  <a:solidFill>
                    <a:srgbClr val="FFC000"/>
                  </a:solidFill>
                  <a:latin typeface="Trebuchet MS" pitchFamily="34" charset="0"/>
                </a:rPr>
                <a:t>How to add Tables</a:t>
              </a:r>
            </a:p>
            <a:p>
              <a:pPr marL="2000250" lvl="1" indent="0" algn="l" defTabSz="114300"/>
              <a:r>
                <a:rPr lang="en-US" sz="2400" b="0" baseline="0" dirty="0">
                  <a:solidFill>
                    <a:schemeClr val="bg1">
                      <a:lumMod val="75000"/>
                    </a:schemeClr>
                  </a:solidFill>
                  <a:latin typeface="Trebuchet MS" pitchFamily="34" charset="0"/>
                </a:rPr>
                <a:t>To add a table from scratch go to the INSERT menu and </a:t>
              </a:r>
              <a:br>
                <a:rPr lang="en-US" sz="2400" b="0" baseline="0" dirty="0">
                  <a:solidFill>
                    <a:schemeClr val="bg1">
                      <a:lumMod val="75000"/>
                    </a:schemeClr>
                  </a:solidFill>
                  <a:latin typeface="Trebuchet MS" pitchFamily="34" charset="0"/>
                </a:rPr>
              </a:br>
              <a:r>
                <a:rPr lang="en-US" sz="2400" b="0" baseline="0" dirty="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dirty="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white">
                    <a:lumMod val="75000"/>
                  </a:prstClr>
                </a:solidFill>
                <a:effectLst/>
                <a:uLnTx/>
                <a:uFillTx/>
                <a:latin typeface="Trebuchet MS" pitchFamily="34" charset="0"/>
              </a:endParaRPr>
            </a:p>
          </p:txBody>
        </p:sp>
        <p:graphicFrame>
          <p:nvGraphicFramePr>
            <p:cNvPr id="58" name="Object 57"/>
            <p:cNvGraphicFramePr>
              <a:graphicFrameLocks noChangeAspect="1"/>
            </p:cNvGraphicFramePr>
            <p:nvPr userDrawn="1">
              <p:extLst>
                <p:ext uri="{D42A27DB-BD31-4B8C-83A1-F6EECF244321}">
                  <p14:modId xmlns:p14="http://schemas.microsoft.com/office/powerpoint/2010/main" val="690506542"/>
                </p:ext>
              </p:extLst>
            </p:nvPr>
          </p:nvGraphicFramePr>
          <p:xfrm>
            <a:off x="46871237" y="3286607"/>
            <a:ext cx="5586150" cy="2063772"/>
          </p:xfrm>
          <a:graphic>
            <a:graphicData uri="http://schemas.openxmlformats.org/presentationml/2006/ole">
              <mc:AlternateContent xmlns:mc="http://schemas.openxmlformats.org/markup-compatibility/2006">
                <mc:Choice xmlns:v="urn:schemas-microsoft-com:vml" Requires="v">
                  <p:oleObj spid="_x0000_s2276" name="Image" r:id="rId12" imgW="4571280" imgH="1688760" progId="Photoshop.Image.13">
                    <p:embed/>
                  </p:oleObj>
                </mc:Choice>
                <mc:Fallback>
                  <p:oleObj name="Image" r:id="rId12" imgW="4571280" imgH="1688760" progId="Photoshop.Image.13">
                    <p:embed/>
                    <p:pic>
                      <p:nvPicPr>
                        <p:cNvPr id="0" name=""/>
                        <p:cNvPicPr/>
                        <p:nvPr/>
                      </p:nvPicPr>
                      <p:blipFill>
                        <a:blip r:embed="rId13"/>
                        <a:stretch>
                          <a:fillRect/>
                        </a:stretch>
                      </p:blipFill>
                      <p:spPr>
                        <a:xfrm>
                          <a:off x="46871237" y="3286607"/>
                          <a:ext cx="5586150" cy="2063772"/>
                        </a:xfrm>
                        <a:prstGeom prst="rect">
                          <a:avLst/>
                        </a:prstGeom>
                      </p:spPr>
                    </p:pic>
                  </p:oleObj>
                </mc:Fallback>
              </mc:AlternateContent>
            </a:graphicData>
          </a:graphic>
        </p:graphicFrame>
        <p:pic>
          <p:nvPicPr>
            <p:cNvPr id="59" name="Picture 58"/>
            <p:cNvPicPr>
              <a:picLocks noChangeAspect="1"/>
            </p:cNvPicPr>
            <p:nvPr userDrawn="1"/>
          </p:nvPicPr>
          <p:blipFill>
            <a:blip r:embed="rId14"/>
            <a:stretch>
              <a:fillRect/>
            </a:stretch>
          </p:blipFill>
          <p:spPr>
            <a:xfrm>
              <a:off x="44487207" y="7579895"/>
              <a:ext cx="2969584" cy="1370577"/>
            </a:xfrm>
            <a:prstGeom prst="rect">
              <a:avLst/>
            </a:prstGeom>
            <a:ln>
              <a:noFill/>
            </a:ln>
          </p:spPr>
        </p:pic>
        <p:graphicFrame>
          <p:nvGraphicFramePr>
            <p:cNvPr id="60" name="Object 59"/>
            <p:cNvGraphicFramePr>
              <a:graphicFrameLocks noChangeAspect="1"/>
            </p:cNvGraphicFramePr>
            <p:nvPr userDrawn="1">
              <p:extLst>
                <p:ext uri="{D42A27DB-BD31-4B8C-83A1-F6EECF244321}">
                  <p14:modId xmlns:p14="http://schemas.microsoft.com/office/powerpoint/2010/main" val="2182652891"/>
                </p:ext>
              </p:extLst>
            </p:nvPr>
          </p:nvGraphicFramePr>
          <p:xfrm>
            <a:off x="44629619" y="11328671"/>
            <a:ext cx="1482266" cy="992162"/>
          </p:xfrm>
          <a:graphic>
            <a:graphicData uri="http://schemas.openxmlformats.org/presentationml/2006/ole">
              <mc:AlternateContent xmlns:mc="http://schemas.openxmlformats.org/markup-compatibility/2006">
                <mc:Choice xmlns:v="urn:schemas-microsoft-com:vml" Requires="v">
                  <p:oleObj spid="_x0000_s2277" name="Image" r:id="rId15" imgW="1574280" imgH="1053720" progId="Photoshop.Image.13">
                    <p:embed/>
                  </p:oleObj>
                </mc:Choice>
                <mc:Fallback>
                  <p:oleObj name="Image" r:id="rId15" imgW="1574280" imgH="1053720" progId="Photoshop.Image.13">
                    <p:embed/>
                    <p:pic>
                      <p:nvPicPr>
                        <p:cNvPr id="0" name=""/>
                        <p:cNvPicPr/>
                        <p:nvPr/>
                      </p:nvPicPr>
                      <p:blipFill>
                        <a:blip r:embed="rId16"/>
                        <a:stretch>
                          <a:fillRect/>
                        </a:stretch>
                      </p:blipFill>
                      <p:spPr>
                        <a:xfrm>
                          <a:off x="44629619" y="11328671"/>
                          <a:ext cx="1482266" cy="992162"/>
                        </a:xfrm>
                        <a:prstGeom prst="rect">
                          <a:avLst/>
                        </a:prstGeom>
                      </p:spPr>
                    </p:pic>
                  </p:oleObj>
                </mc:Fallback>
              </mc:AlternateContent>
            </a:graphicData>
          </a:graphic>
        </p:graphicFrame>
      </p:grpSp>
      <p:sp>
        <p:nvSpPr>
          <p:cNvPr id="39" name="Rounded Rectangle 38"/>
          <p:cNvSpPr/>
          <p:nvPr userDrawn="1"/>
        </p:nvSpPr>
        <p:spPr>
          <a:xfrm>
            <a:off x="25956639" y="31659085"/>
            <a:ext cx="11498658" cy="1405499"/>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 name="Picture 7" descr="http://t2.gstatic.com/images?q=tbn:ANd9GcR4APHC6TT9w54M2zn_pvCiBxUNcspYPoVxirLRphBoJabfSvu7zw">
            <a:hlinkClick r:id="rId17"/>
          </p:cNvPr>
          <p:cNvPicPr>
            <a:picLocks noChangeAspect="1" noChangeArrowheads="1"/>
          </p:cNvPicPr>
          <p:nvPr userDrawn="1"/>
        </p:nvPicPr>
        <p:blipFill>
          <a:blip r:embed="rId18" cstate="print"/>
          <a:srcRect/>
          <a:stretch>
            <a:fillRect/>
          </a:stretch>
        </p:blipFill>
        <p:spPr bwMode="auto">
          <a:xfrm>
            <a:off x="26104841" y="31785807"/>
            <a:ext cx="1076037" cy="1178398"/>
          </a:xfrm>
          <a:prstGeom prst="rect">
            <a:avLst/>
          </a:prstGeom>
          <a:noFill/>
          <a:ln>
            <a:noFill/>
          </a:ln>
        </p:spPr>
      </p:pic>
      <p:sp>
        <p:nvSpPr>
          <p:cNvPr id="41" name="TextBox 40"/>
          <p:cNvSpPr txBox="1"/>
          <p:nvPr userDrawn="1"/>
        </p:nvSpPr>
        <p:spPr>
          <a:xfrm>
            <a:off x="27251330" y="31903840"/>
            <a:ext cx="10203968" cy="922846"/>
          </a:xfrm>
          <a:prstGeom prst="rect">
            <a:avLst/>
          </a:prstGeom>
          <a:noFill/>
          <a:ln>
            <a:noFill/>
          </a:ln>
        </p:spPr>
        <p:txBody>
          <a:bodyPr wrap="square" rtlCol="0">
            <a:spAutoFit/>
          </a:bodyPr>
          <a:lstStyle/>
          <a:p>
            <a:r>
              <a:rPr lang="en-US" sz="2400" dirty="0">
                <a:solidFill>
                  <a:schemeClr val="tx2"/>
                </a:solidFill>
                <a:latin typeface="Trebuchet MS" pitchFamily="34" charset="0"/>
              </a:rPr>
              <a:t>Student</a:t>
            </a:r>
            <a:r>
              <a:rPr lang="en-US" sz="2400" baseline="0" dirty="0">
                <a:solidFill>
                  <a:schemeClr val="tx2"/>
                </a:solidFill>
                <a:latin typeface="Trebuchet MS" pitchFamily="34" charset="0"/>
              </a:rPr>
              <a:t> discounts are available on our </a:t>
            </a:r>
            <a:r>
              <a:rPr lang="en-US" sz="2400" baseline="0" dirty="0" err="1">
                <a:solidFill>
                  <a:schemeClr val="tx2"/>
                </a:solidFill>
                <a:latin typeface="Trebuchet MS" pitchFamily="34" charset="0"/>
              </a:rPr>
              <a:t>Facebook</a:t>
            </a:r>
            <a:r>
              <a:rPr lang="en-US" sz="2400" baseline="0" dirty="0">
                <a:solidFill>
                  <a:schemeClr val="tx2"/>
                </a:solidFill>
                <a:latin typeface="Trebuchet MS" pitchFamily="34" charset="0"/>
              </a:rPr>
              <a:t> page.</a:t>
            </a:r>
            <a:br>
              <a:rPr lang="en-US" sz="2400" baseline="0" dirty="0">
                <a:solidFill>
                  <a:schemeClr val="tx2"/>
                </a:solidFill>
                <a:latin typeface="Trebuchet MS" pitchFamily="34" charset="0"/>
              </a:rPr>
            </a:br>
            <a:r>
              <a:rPr lang="en-US" sz="2400" baseline="0" dirty="0">
                <a:solidFill>
                  <a:schemeClr val="tx2"/>
                </a:solidFill>
                <a:latin typeface="Trebuchet MS" pitchFamily="34" charset="0"/>
              </a:rPr>
              <a:t>Go to </a:t>
            </a:r>
            <a:r>
              <a:rPr lang="en-US" sz="2400" u="sng" baseline="0" dirty="0">
                <a:solidFill>
                  <a:schemeClr val="tx2"/>
                </a:solidFill>
                <a:latin typeface="Trebuchet MS" pitchFamily="34" charset="0"/>
              </a:rPr>
              <a:t>PosterPresentations.com</a:t>
            </a:r>
            <a:r>
              <a:rPr lang="en-US" sz="2400" baseline="0" dirty="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sp>
        <p:nvSpPr>
          <p:cNvPr id="42" name="TextBox 41"/>
          <p:cNvSpPr txBox="1"/>
          <p:nvPr userDrawn="1"/>
        </p:nvSpPr>
        <p:spPr>
          <a:xfrm>
            <a:off x="25956639" y="33921546"/>
            <a:ext cx="7629577" cy="1399638"/>
          </a:xfrm>
          <a:prstGeom prst="rect">
            <a:avLst/>
          </a:prstGeom>
          <a:noFill/>
        </p:spPr>
        <p:txBody>
          <a:bodyPr wrap="square" lIns="65304" tIns="32651" rIns="65304" bIns="32651" rtlCol="0">
            <a:spAutoFit/>
          </a:bodyPr>
          <a:lstStyle/>
          <a:p>
            <a:pPr marL="400050" indent="-400050">
              <a:lnSpc>
                <a:spcPts val="2600"/>
              </a:lnSpc>
            </a:pPr>
            <a:r>
              <a:rPr lang="en-US" sz="2800" dirty="0">
                <a:solidFill>
                  <a:schemeClr val="bg1"/>
                </a:solidFill>
              </a:rPr>
              <a:t>© 2015</a:t>
            </a:r>
            <a:r>
              <a:rPr lang="en-US" sz="2800" baseline="0" dirty="0">
                <a:solidFill>
                  <a:schemeClr val="bg1"/>
                </a:solidFill>
              </a:rPr>
              <a:t> </a:t>
            </a:r>
            <a:r>
              <a:rPr lang="en-US" sz="2800" dirty="0">
                <a:solidFill>
                  <a:schemeClr val="bg1"/>
                </a:solidFill>
              </a:rPr>
              <a:t>PosterPresentations.com</a:t>
            </a:r>
            <a:br>
              <a:rPr lang="en-US" sz="2800" dirty="0">
                <a:solidFill>
                  <a:schemeClr val="bg1"/>
                </a:solidFill>
              </a:rPr>
            </a:br>
            <a:r>
              <a:rPr lang="en-US" sz="2400" dirty="0">
                <a:solidFill>
                  <a:schemeClr val="bg1"/>
                </a:solidFill>
              </a:rPr>
              <a:t>2117 Fourth Street ,</a:t>
            </a:r>
            <a:r>
              <a:rPr lang="en-US" sz="2400" baseline="0" dirty="0">
                <a:solidFill>
                  <a:schemeClr val="bg1"/>
                </a:solidFill>
              </a:rPr>
              <a:t> Unit C        </a:t>
            </a:r>
          </a:p>
          <a:p>
            <a:pPr marL="400050" indent="0">
              <a:lnSpc>
                <a:spcPts val="2600"/>
              </a:lnSpc>
            </a:pPr>
            <a:r>
              <a:rPr lang="en-US" sz="2400" baseline="0" dirty="0">
                <a:solidFill>
                  <a:schemeClr val="bg1"/>
                </a:solidFill>
              </a:rPr>
              <a:t>Berkeley CA </a:t>
            </a:r>
            <a:r>
              <a:rPr lang="en-US" sz="2000" baseline="0" dirty="0">
                <a:solidFill>
                  <a:schemeClr val="bg1"/>
                </a:solidFill>
              </a:rPr>
              <a:t>94710</a:t>
            </a:r>
            <a:r>
              <a:rPr lang="en-US" sz="2400" baseline="0" dirty="0">
                <a:solidFill>
                  <a:schemeClr val="bg1"/>
                </a:solidFill>
              </a:rPr>
              <a:t/>
            </a:r>
            <a:br>
              <a:rPr lang="en-US" sz="2400" baseline="0" dirty="0">
                <a:solidFill>
                  <a:schemeClr val="bg1"/>
                </a:solidFill>
              </a:rPr>
            </a:br>
            <a:r>
              <a:rPr lang="en-US" sz="2400" b="1" baseline="0" dirty="0">
                <a:solidFill>
                  <a:srgbClr val="FFFF00"/>
                </a:solidFill>
              </a:rPr>
              <a:t>posterpresenter@gmail.com</a:t>
            </a:r>
            <a:endParaRPr lang="en-US" sz="2800" b="1" dirty="0">
              <a:solidFill>
                <a:srgbClr val="FFFF00"/>
              </a:solidFill>
            </a:endParaRPr>
          </a:p>
        </p:txBody>
      </p:sp>
      <p:sp>
        <p:nvSpPr>
          <p:cNvPr id="43" name="Rounded Rectangle 42"/>
          <p:cNvSpPr/>
          <p:nvPr userDrawn="1"/>
        </p:nvSpPr>
        <p:spPr>
          <a:xfrm>
            <a:off x="572140" y="5113720"/>
            <a:ext cx="24063113" cy="29154132"/>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45"/>
          <p:cNvGrpSpPr/>
          <p:nvPr userDrawn="1"/>
        </p:nvGrpSpPr>
        <p:grpSpPr>
          <a:xfrm>
            <a:off x="-14192" y="1382"/>
            <a:ext cx="25206230" cy="4572641"/>
            <a:chOff x="-14192" y="1382"/>
            <a:chExt cx="27451941" cy="4572641"/>
          </a:xfrm>
        </p:grpSpPr>
        <p:sp>
          <p:nvSpPr>
            <p:cNvPr id="47" name="Rectangle 16"/>
            <p:cNvSpPr/>
            <p:nvPr userDrawn="1"/>
          </p:nvSpPr>
          <p:spPr>
            <a:xfrm>
              <a:off x="4001" y="707797"/>
              <a:ext cx="27429212" cy="3866226"/>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32864 w 43891200"/>
                <a:gd name="connsiteY3" fmla="*/ 3330294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272584"/>
                <a:gd name="connsiteX1" fmla="*/ 43891200 w 43891200"/>
                <a:gd name="connsiteY1" fmla="*/ 0 h 7272584"/>
                <a:gd name="connsiteX2" fmla="*/ 43891200 w 43891200"/>
                <a:gd name="connsiteY2" fmla="*/ 7027483 h 7272584"/>
                <a:gd name="connsiteX3" fmla="*/ 37534349 w 43891200"/>
                <a:gd name="connsiteY3" fmla="*/ 5432466 h 7272584"/>
                <a:gd name="connsiteX4" fmla="*/ 21589306 w 43891200"/>
                <a:gd name="connsiteY4" fmla="*/ 3104512 h 7272584"/>
                <a:gd name="connsiteX5" fmla="*/ 84664 w 43891200"/>
                <a:gd name="connsiteY5" fmla="*/ 5531673 h 7272584"/>
                <a:gd name="connsiteX6" fmla="*/ 0 w 43891200"/>
                <a:gd name="connsiteY6" fmla="*/ 0 h 7272584"/>
                <a:gd name="connsiteX0" fmla="*/ 0 w 43891200"/>
                <a:gd name="connsiteY0" fmla="*/ 0 h 7027483"/>
                <a:gd name="connsiteX1" fmla="*/ 43891200 w 43891200"/>
                <a:gd name="connsiteY1" fmla="*/ 0 h 7027483"/>
                <a:gd name="connsiteX2" fmla="*/ 43891200 w 43891200"/>
                <a:gd name="connsiteY2" fmla="*/ 7027483 h 7027483"/>
                <a:gd name="connsiteX3" fmla="*/ 37534349 w 43891200"/>
                <a:gd name="connsiteY3" fmla="*/ 5432466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423313 w 43891200"/>
                <a:gd name="connsiteY4" fmla="*/ 3012175 h 7027483"/>
                <a:gd name="connsiteX5" fmla="*/ 84664 w 43891200"/>
                <a:gd name="connsiteY5" fmla="*/ 5531673 h 7027483"/>
                <a:gd name="connsiteX6" fmla="*/ 0 w 43891200"/>
                <a:gd name="connsiteY6" fmla="*/ 0 h 7027483"/>
                <a:gd name="connsiteX0" fmla="*/ 0 w 43891200"/>
                <a:gd name="connsiteY0" fmla="*/ 0 h 6029592"/>
                <a:gd name="connsiteX1" fmla="*/ 43891200 w 43891200"/>
                <a:gd name="connsiteY1" fmla="*/ 0 h 6029592"/>
                <a:gd name="connsiteX2" fmla="*/ 43852760 w 43891200"/>
                <a:gd name="connsiteY2" fmla="*/ 6029592 h 6029592"/>
                <a:gd name="connsiteX3" fmla="*/ 37534347 w 43891200"/>
                <a:gd name="connsiteY3" fmla="*/ 517930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36342689 w 43891200"/>
                <a:gd name="connsiteY3" fmla="*/ 446652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79664"/>
                <a:gd name="connsiteX1" fmla="*/ 43891200 w 43891200"/>
                <a:gd name="connsiteY1" fmla="*/ 0 h 6079664"/>
                <a:gd name="connsiteX2" fmla="*/ 43852760 w 43891200"/>
                <a:gd name="connsiteY2" fmla="*/ 6029592 h 6079664"/>
                <a:gd name="connsiteX3" fmla="*/ 21423313 w 43891200"/>
                <a:gd name="connsiteY3" fmla="*/ 3012175 h 6079664"/>
                <a:gd name="connsiteX4" fmla="*/ 84664 w 43891200"/>
                <a:gd name="connsiteY4" fmla="*/ 5531673 h 6079664"/>
                <a:gd name="connsiteX5" fmla="*/ 0 w 43891200"/>
                <a:gd name="connsiteY5" fmla="*/ 0 h 6079664"/>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5887037"/>
                <a:gd name="connsiteX1" fmla="*/ 43891200 w 43891200"/>
                <a:gd name="connsiteY1" fmla="*/ 0 h 5887037"/>
                <a:gd name="connsiteX2" fmla="*/ 43814321 w 43891200"/>
                <a:gd name="connsiteY2" fmla="*/ 5887037 h 5887037"/>
                <a:gd name="connsiteX3" fmla="*/ 21423313 w 43891200"/>
                <a:gd name="connsiteY3" fmla="*/ 3012175 h 5887037"/>
                <a:gd name="connsiteX4" fmla="*/ 84664 w 43891200"/>
                <a:gd name="connsiteY4" fmla="*/ 5531673 h 5887037"/>
                <a:gd name="connsiteX5" fmla="*/ 0 w 43891200"/>
                <a:gd name="connsiteY5" fmla="*/ 0 h 5887037"/>
                <a:gd name="connsiteX0" fmla="*/ 0 w 43891200"/>
                <a:gd name="connsiteY0" fmla="*/ 0 h 5745966"/>
                <a:gd name="connsiteX1" fmla="*/ 43891200 w 43891200"/>
                <a:gd name="connsiteY1" fmla="*/ 0 h 5745966"/>
                <a:gd name="connsiteX2" fmla="*/ 43814319 w 43891200"/>
                <a:gd name="connsiteY2" fmla="*/ 5745966 h 5745966"/>
                <a:gd name="connsiteX3" fmla="*/ 21423313 w 43891200"/>
                <a:gd name="connsiteY3" fmla="*/ 3012175 h 5745966"/>
                <a:gd name="connsiteX4" fmla="*/ 84664 w 43891200"/>
                <a:gd name="connsiteY4" fmla="*/ 5531673 h 5745966"/>
                <a:gd name="connsiteX5" fmla="*/ 0 w 43891200"/>
                <a:gd name="connsiteY5" fmla="*/ 0 h 5745966"/>
                <a:gd name="connsiteX0" fmla="*/ 0 w 43891200"/>
                <a:gd name="connsiteY0" fmla="*/ 0 h 5774180"/>
                <a:gd name="connsiteX1" fmla="*/ 43891200 w 43891200"/>
                <a:gd name="connsiteY1" fmla="*/ 0 h 5774180"/>
                <a:gd name="connsiteX2" fmla="*/ 43814319 w 43891200"/>
                <a:gd name="connsiteY2" fmla="*/ 5774180 h 5774180"/>
                <a:gd name="connsiteX3" fmla="*/ 21423313 w 43891200"/>
                <a:gd name="connsiteY3" fmla="*/ 3012175 h 5774180"/>
                <a:gd name="connsiteX4" fmla="*/ 84664 w 43891200"/>
                <a:gd name="connsiteY4" fmla="*/ 5531673 h 5774180"/>
                <a:gd name="connsiteX5" fmla="*/ 0 w 43891200"/>
                <a:gd name="connsiteY5" fmla="*/ 0 h 5774180"/>
                <a:gd name="connsiteX0" fmla="*/ 6633 w 43897833"/>
                <a:gd name="connsiteY0" fmla="*/ 0 h 5774180"/>
                <a:gd name="connsiteX1" fmla="*/ 43897833 w 43897833"/>
                <a:gd name="connsiteY1" fmla="*/ 0 h 5774180"/>
                <a:gd name="connsiteX2" fmla="*/ 43820952 w 43897833"/>
                <a:gd name="connsiteY2" fmla="*/ 5774180 h 5774180"/>
                <a:gd name="connsiteX3" fmla="*/ 21429946 w 43897833"/>
                <a:gd name="connsiteY3" fmla="*/ 3012175 h 5774180"/>
                <a:gd name="connsiteX4" fmla="*/ 0 w 43897833"/>
                <a:gd name="connsiteY4" fmla="*/ 5757386 h 5774180"/>
                <a:gd name="connsiteX5" fmla="*/ 6633 w 43897833"/>
                <a:gd name="connsiteY5" fmla="*/ 0 h 5774180"/>
                <a:gd name="connsiteX0" fmla="*/ 6633 w 43897833"/>
                <a:gd name="connsiteY0" fmla="*/ 0 h 5785600"/>
                <a:gd name="connsiteX1" fmla="*/ 43897833 w 43897833"/>
                <a:gd name="connsiteY1" fmla="*/ 0 h 5785600"/>
                <a:gd name="connsiteX2" fmla="*/ 43820952 w 43897833"/>
                <a:gd name="connsiteY2" fmla="*/ 5774180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97833"/>
                <a:gd name="connsiteY0" fmla="*/ 0 h 5785600"/>
                <a:gd name="connsiteX1" fmla="*/ 43897833 w 43897833"/>
                <a:gd name="connsiteY1" fmla="*/ 0 h 5785600"/>
                <a:gd name="connsiteX2" fmla="*/ 43829914 w 43897833"/>
                <a:gd name="connsiteY2" fmla="*/ 5757562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84390"/>
                <a:gd name="connsiteY0" fmla="*/ 4153 h 5789753"/>
                <a:gd name="connsiteX1" fmla="*/ 43884390 w 43884390"/>
                <a:gd name="connsiteY1" fmla="*/ 0 h 5789753"/>
                <a:gd name="connsiteX2" fmla="*/ 43829914 w 43884390"/>
                <a:gd name="connsiteY2" fmla="*/ 5761715 h 5789753"/>
                <a:gd name="connsiteX3" fmla="*/ 21429946 w 43884390"/>
                <a:gd name="connsiteY3" fmla="*/ 3016328 h 5789753"/>
                <a:gd name="connsiteX4" fmla="*/ 0 w 43884390"/>
                <a:gd name="connsiteY4" fmla="*/ 5789753 h 5789753"/>
                <a:gd name="connsiteX5" fmla="*/ 6633 w 43884390"/>
                <a:gd name="connsiteY5" fmla="*/ 4153 h 5789753"/>
                <a:gd name="connsiteX0" fmla="*/ 6633 w 43884392"/>
                <a:gd name="connsiteY0" fmla="*/ 0 h 5785600"/>
                <a:gd name="connsiteX1" fmla="*/ 43884392 w 43884392"/>
                <a:gd name="connsiteY1" fmla="*/ 1 h 5785600"/>
                <a:gd name="connsiteX2" fmla="*/ 43829914 w 43884392"/>
                <a:gd name="connsiteY2" fmla="*/ 5757562 h 5785600"/>
                <a:gd name="connsiteX3" fmla="*/ 21429946 w 43884392"/>
                <a:gd name="connsiteY3" fmla="*/ 3012175 h 5785600"/>
                <a:gd name="connsiteX4" fmla="*/ 0 w 43884392"/>
                <a:gd name="connsiteY4" fmla="*/ 5785600 h 5785600"/>
                <a:gd name="connsiteX5" fmla="*/ 6633 w 43884392"/>
                <a:gd name="connsiteY5" fmla="*/ 0 h 5785600"/>
                <a:gd name="connsiteX0" fmla="*/ 6633 w 43876785"/>
                <a:gd name="connsiteY0" fmla="*/ 7053 h 5792653"/>
                <a:gd name="connsiteX1" fmla="*/ 43876785 w 43876785"/>
                <a:gd name="connsiteY1" fmla="*/ 0 h 5792653"/>
                <a:gd name="connsiteX2" fmla="*/ 43829914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64377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44088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801199"/>
                <a:gd name="connsiteX1" fmla="*/ 43876785 w 43876785"/>
                <a:gd name="connsiteY1" fmla="*/ 0 h 5801199"/>
                <a:gd name="connsiteX2" fmla="*/ 43831664 w 43876785"/>
                <a:gd name="connsiteY2" fmla="*/ 5801199 h 5801199"/>
                <a:gd name="connsiteX3" fmla="*/ 21923799 w 43876785"/>
                <a:gd name="connsiteY3" fmla="*/ 3009824 h 5801199"/>
                <a:gd name="connsiteX4" fmla="*/ 0 w 43876785"/>
                <a:gd name="connsiteY4" fmla="*/ 5792653 h 5801199"/>
                <a:gd name="connsiteX5" fmla="*/ 6633 w 43876785"/>
                <a:gd name="connsiteY5" fmla="*/ 7053 h 5801199"/>
                <a:gd name="connsiteX0" fmla="*/ 6633 w 43876785"/>
                <a:gd name="connsiteY0" fmla="*/ 7053 h 5811651"/>
                <a:gd name="connsiteX1" fmla="*/ 43876785 w 43876785"/>
                <a:gd name="connsiteY1" fmla="*/ 0 h 5811651"/>
                <a:gd name="connsiteX2" fmla="*/ 43826110 w 43876785"/>
                <a:gd name="connsiteY2" fmla="*/ 5811651 h 5811651"/>
                <a:gd name="connsiteX3" fmla="*/ 21923799 w 43876785"/>
                <a:gd name="connsiteY3" fmla="*/ 3009824 h 5811651"/>
                <a:gd name="connsiteX4" fmla="*/ 0 w 43876785"/>
                <a:gd name="connsiteY4" fmla="*/ 5792653 h 5811651"/>
                <a:gd name="connsiteX5" fmla="*/ 6633 w 43876785"/>
                <a:gd name="connsiteY5" fmla="*/ 7053 h 5811651"/>
                <a:gd name="connsiteX0" fmla="*/ -1 w 43870151"/>
                <a:gd name="connsiteY0" fmla="*/ 7053 h 5818785"/>
                <a:gd name="connsiteX1" fmla="*/ 43870151 w 43870151"/>
                <a:gd name="connsiteY1" fmla="*/ 0 h 5818785"/>
                <a:gd name="connsiteX2" fmla="*/ 43819476 w 43870151"/>
                <a:gd name="connsiteY2" fmla="*/ 5811651 h 5818785"/>
                <a:gd name="connsiteX3" fmla="*/ 21917165 w 43870151"/>
                <a:gd name="connsiteY3" fmla="*/ 3009824 h 5818785"/>
                <a:gd name="connsiteX4" fmla="*/ 4477 w 43870151"/>
                <a:gd name="connsiteY4" fmla="*/ 5818785 h 5818785"/>
                <a:gd name="connsiteX5" fmla="*/ -1 w 43870151"/>
                <a:gd name="connsiteY5" fmla="*/ 7053 h 5818785"/>
                <a:gd name="connsiteX0" fmla="*/ 239 w 43870391"/>
                <a:gd name="connsiteY0" fmla="*/ 7053 h 5814778"/>
                <a:gd name="connsiteX1" fmla="*/ 43870391 w 43870391"/>
                <a:gd name="connsiteY1" fmla="*/ 0 h 5814778"/>
                <a:gd name="connsiteX2" fmla="*/ 43819716 w 43870391"/>
                <a:gd name="connsiteY2" fmla="*/ 5811651 h 5814778"/>
                <a:gd name="connsiteX3" fmla="*/ 21917405 w 43870391"/>
                <a:gd name="connsiteY3" fmla="*/ 3009824 h 5814778"/>
                <a:gd name="connsiteX4" fmla="*/ 457 w 43870391"/>
                <a:gd name="connsiteY4" fmla="*/ 5814778 h 5814778"/>
                <a:gd name="connsiteX5" fmla="*/ 239 w 43870391"/>
                <a:gd name="connsiteY5" fmla="*/ 7053 h 5814778"/>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806763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42825"/>
                <a:gd name="connsiteY0" fmla="*/ 7053 h 5811651"/>
                <a:gd name="connsiteX1" fmla="*/ 43842825 w 43842825"/>
                <a:gd name="connsiteY1" fmla="*/ 0 h 5811651"/>
                <a:gd name="connsiteX2" fmla="*/ 43819716 w 43842825"/>
                <a:gd name="connsiteY2" fmla="*/ 5811651 h 5811651"/>
                <a:gd name="connsiteX3" fmla="*/ 21917405 w 43842825"/>
                <a:gd name="connsiteY3" fmla="*/ 3009824 h 5811651"/>
                <a:gd name="connsiteX4" fmla="*/ 457 w 43842825"/>
                <a:gd name="connsiteY4" fmla="*/ 5798748 h 5811651"/>
                <a:gd name="connsiteX5" fmla="*/ 239 w 43842825"/>
                <a:gd name="connsiteY5" fmla="*/ 7053 h 5811651"/>
                <a:gd name="connsiteX0" fmla="*/ 239 w 43824446"/>
                <a:gd name="connsiteY0" fmla="*/ 7053 h 5811651"/>
                <a:gd name="connsiteX1" fmla="*/ 43824446 w 43824446"/>
                <a:gd name="connsiteY1" fmla="*/ 0 h 5811651"/>
                <a:gd name="connsiteX2" fmla="*/ 43819716 w 43824446"/>
                <a:gd name="connsiteY2" fmla="*/ 5811651 h 5811651"/>
                <a:gd name="connsiteX3" fmla="*/ 21917405 w 43824446"/>
                <a:gd name="connsiteY3" fmla="*/ 3009824 h 5811651"/>
                <a:gd name="connsiteX4" fmla="*/ 457 w 43824446"/>
                <a:gd name="connsiteY4" fmla="*/ 5798748 h 5811651"/>
                <a:gd name="connsiteX5" fmla="*/ 239 w 43824446"/>
                <a:gd name="connsiteY5" fmla="*/ 7053 h 5811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24446" h="5811651">
                  <a:moveTo>
                    <a:pt x="239" y="7053"/>
                  </a:moveTo>
                  <a:lnTo>
                    <a:pt x="43824446" y="0"/>
                  </a:lnTo>
                  <a:cubicBezTo>
                    <a:pt x="43822869" y="1937217"/>
                    <a:pt x="43821293" y="3874434"/>
                    <a:pt x="43819716" y="5811651"/>
                  </a:cubicBezTo>
                  <a:cubicBezTo>
                    <a:pt x="38268362" y="4032785"/>
                    <a:pt x="30438085" y="2966157"/>
                    <a:pt x="21917405" y="3009824"/>
                  </a:cubicBezTo>
                  <a:cubicBezTo>
                    <a:pt x="14614291" y="3047251"/>
                    <a:pt x="6453731" y="3277510"/>
                    <a:pt x="457" y="5798748"/>
                  </a:cubicBezTo>
                  <a:cubicBezTo>
                    <a:pt x="-1036" y="3861504"/>
                    <a:pt x="1732" y="1944297"/>
                    <a:pt x="239" y="7053"/>
                  </a:cubicBezTo>
                  <a:close/>
                </a:path>
              </a:pathLst>
            </a:custGeom>
            <a:gradFill flip="none" rotWithShape="1">
              <a:gsLst>
                <a:gs pos="0">
                  <a:schemeClr val="accent6"/>
                </a:gs>
                <a:gs pos="100000">
                  <a:schemeClr val="accent4"/>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Rectangle 16"/>
            <p:cNvSpPr/>
            <p:nvPr userDrawn="1"/>
          </p:nvSpPr>
          <p:spPr>
            <a:xfrm>
              <a:off x="-4323" y="5744"/>
              <a:ext cx="27440229" cy="4555641"/>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968081"/>
                <a:gd name="connsiteY0" fmla="*/ 0 h 6688809"/>
                <a:gd name="connsiteX1" fmla="*/ 43891200 w 43968081"/>
                <a:gd name="connsiteY1" fmla="*/ 0 h 6688809"/>
                <a:gd name="connsiteX2" fmla="*/ 43968081 w 43968081"/>
                <a:gd name="connsiteY2" fmla="*/ 6358199 h 6688809"/>
                <a:gd name="connsiteX3" fmla="*/ 21448200 w 43968081"/>
                <a:gd name="connsiteY3" fmla="*/ 3838305 h 6688809"/>
                <a:gd name="connsiteX4" fmla="*/ 28221 w 43968081"/>
                <a:gd name="connsiteY4" fmla="*/ 6688809 h 6688809"/>
                <a:gd name="connsiteX5" fmla="*/ 0 w 43968081"/>
                <a:gd name="connsiteY5" fmla="*/ 0 h 6688809"/>
                <a:gd name="connsiteX0" fmla="*/ 0 w 43891200"/>
                <a:gd name="connsiteY0" fmla="*/ 0 h 6688809"/>
                <a:gd name="connsiteX1" fmla="*/ 43891200 w 43891200"/>
                <a:gd name="connsiteY1" fmla="*/ 0 h 6688809"/>
                <a:gd name="connsiteX2" fmla="*/ 43793664 w 43891200"/>
                <a:gd name="connsiteY2" fmla="*/ 6218350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91200"/>
                <a:gd name="connsiteY0" fmla="*/ 0 h 6688809"/>
                <a:gd name="connsiteX1" fmla="*/ 43891200 w 43891200"/>
                <a:gd name="connsiteY1" fmla="*/ 0 h 6688809"/>
                <a:gd name="connsiteX2" fmla="*/ 43823938 w 43891200"/>
                <a:gd name="connsiteY2" fmla="*/ 6183672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23938"/>
                <a:gd name="connsiteY0" fmla="*/ 0 h 6688809"/>
                <a:gd name="connsiteX1" fmla="*/ 43800376 w 43823938"/>
                <a:gd name="connsiteY1" fmla="*/ 0 h 6688809"/>
                <a:gd name="connsiteX2" fmla="*/ 43823938 w 43823938"/>
                <a:gd name="connsiteY2" fmla="*/ 6183672 h 6688809"/>
                <a:gd name="connsiteX3" fmla="*/ 21448200 w 43823938"/>
                <a:gd name="connsiteY3" fmla="*/ 3838305 h 6688809"/>
                <a:gd name="connsiteX4" fmla="*/ 28221 w 43823938"/>
                <a:gd name="connsiteY4" fmla="*/ 6688809 h 6688809"/>
                <a:gd name="connsiteX5" fmla="*/ 0 w 43823938"/>
                <a:gd name="connsiteY5" fmla="*/ 0 h 6688809"/>
                <a:gd name="connsiteX0" fmla="*/ 0 w 43883631"/>
                <a:gd name="connsiteY0" fmla="*/ 0 h 6688809"/>
                <a:gd name="connsiteX1" fmla="*/ 43883631 w 43883631"/>
                <a:gd name="connsiteY1" fmla="*/ 41614 h 6688809"/>
                <a:gd name="connsiteX2" fmla="*/ 43823938 w 43883631"/>
                <a:gd name="connsiteY2" fmla="*/ 6183672 h 6688809"/>
                <a:gd name="connsiteX3" fmla="*/ 21448200 w 43883631"/>
                <a:gd name="connsiteY3" fmla="*/ 3838305 h 6688809"/>
                <a:gd name="connsiteX4" fmla="*/ 28221 w 43883631"/>
                <a:gd name="connsiteY4" fmla="*/ 6688809 h 6688809"/>
                <a:gd name="connsiteX5" fmla="*/ 0 w 43883631"/>
                <a:gd name="connsiteY5" fmla="*/ 0 h 6688809"/>
                <a:gd name="connsiteX0" fmla="*/ 0 w 43876062"/>
                <a:gd name="connsiteY0" fmla="*/ 0 h 6688809"/>
                <a:gd name="connsiteX1" fmla="*/ 43876062 w 43876062"/>
                <a:gd name="connsiteY1" fmla="*/ 6936 h 6688809"/>
                <a:gd name="connsiteX2" fmla="*/ 43823938 w 43876062"/>
                <a:gd name="connsiteY2" fmla="*/ 6183672 h 6688809"/>
                <a:gd name="connsiteX3" fmla="*/ 21448200 w 43876062"/>
                <a:gd name="connsiteY3" fmla="*/ 3838305 h 6688809"/>
                <a:gd name="connsiteX4" fmla="*/ 28221 w 43876062"/>
                <a:gd name="connsiteY4" fmla="*/ 6688809 h 6688809"/>
                <a:gd name="connsiteX5" fmla="*/ 0 w 43876062"/>
                <a:gd name="connsiteY5" fmla="*/ 0 h 6688809"/>
                <a:gd name="connsiteX0" fmla="*/ 0 w 43883634"/>
                <a:gd name="connsiteY0" fmla="*/ 6936 h 6695745"/>
                <a:gd name="connsiteX1" fmla="*/ 43883634 w 43883634"/>
                <a:gd name="connsiteY1" fmla="*/ 0 h 6695745"/>
                <a:gd name="connsiteX2" fmla="*/ 43823938 w 43883634"/>
                <a:gd name="connsiteY2" fmla="*/ 6190608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6368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871047 w 43883634"/>
                <a:gd name="connsiteY3" fmla="*/ 3810016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2633 w 43883634"/>
                <a:gd name="connsiteY3" fmla="*/ 3782129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1837"/>
                <a:gd name="connsiteX1" fmla="*/ 43883634 w 43883634"/>
                <a:gd name="connsiteY1" fmla="*/ 0 h 6691837"/>
                <a:gd name="connsiteX2" fmla="*/ 43827740 w 43883634"/>
                <a:gd name="connsiteY2" fmla="*/ 6180150 h 6691837"/>
                <a:gd name="connsiteX3" fmla="*/ 21911623 w 43883634"/>
                <a:gd name="connsiteY3" fmla="*/ 3791425 h 6691837"/>
                <a:gd name="connsiteX4" fmla="*/ 66513 w 43883634"/>
                <a:gd name="connsiteY4" fmla="*/ 6691837 h 6691837"/>
                <a:gd name="connsiteX5" fmla="*/ 0 w 43883634"/>
                <a:gd name="connsiteY5" fmla="*/ 6936 h 6691837"/>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23933 w 43834140"/>
                <a:gd name="connsiteY0" fmla="*/ 15369 h 6695746"/>
                <a:gd name="connsiteX1" fmla="*/ 43834140 w 43834140"/>
                <a:gd name="connsiteY1" fmla="*/ 0 h 6695746"/>
                <a:gd name="connsiteX2" fmla="*/ 43778245 w 43834140"/>
                <a:gd name="connsiteY2" fmla="*/ 5777889 h 6695746"/>
                <a:gd name="connsiteX3" fmla="*/ 21862129 w 43834140"/>
                <a:gd name="connsiteY3" fmla="*/ 3791425 h 6695746"/>
                <a:gd name="connsiteX4" fmla="*/ 0 w 43834140"/>
                <a:gd name="connsiteY4" fmla="*/ 6695746 h 6695746"/>
                <a:gd name="connsiteX5" fmla="*/ 23933 w 43834140"/>
                <a:gd name="connsiteY5" fmla="*/ 15369 h 6695746"/>
                <a:gd name="connsiteX0" fmla="*/ 1414 w 43848334"/>
                <a:gd name="connsiteY0" fmla="*/ 15369 h 6695746"/>
                <a:gd name="connsiteX1" fmla="*/ 43848334 w 43848334"/>
                <a:gd name="connsiteY1" fmla="*/ 0 h 6695746"/>
                <a:gd name="connsiteX2" fmla="*/ 43792439 w 43848334"/>
                <a:gd name="connsiteY2" fmla="*/ 5777889 h 6695746"/>
                <a:gd name="connsiteX3" fmla="*/ 21876323 w 43848334"/>
                <a:gd name="connsiteY3" fmla="*/ 3791425 h 6695746"/>
                <a:gd name="connsiteX4" fmla="*/ 14194 w 43848334"/>
                <a:gd name="connsiteY4" fmla="*/ 6695746 h 6695746"/>
                <a:gd name="connsiteX5" fmla="*/ 1414 w 43848334"/>
                <a:gd name="connsiteY5" fmla="*/ 15369 h 6695746"/>
                <a:gd name="connsiteX0" fmla="*/ 1414 w 43792439"/>
                <a:gd name="connsiteY0" fmla="*/ 6936 h 6687313"/>
                <a:gd name="connsiteX1" fmla="*/ 43729019 w 43792439"/>
                <a:gd name="connsiteY1" fmla="*/ 0 h 6687313"/>
                <a:gd name="connsiteX2" fmla="*/ 43792439 w 43792439"/>
                <a:gd name="connsiteY2" fmla="*/ 5769456 h 6687313"/>
                <a:gd name="connsiteX3" fmla="*/ 21876323 w 43792439"/>
                <a:gd name="connsiteY3" fmla="*/ 3782992 h 6687313"/>
                <a:gd name="connsiteX4" fmla="*/ 14194 w 43792439"/>
                <a:gd name="connsiteY4" fmla="*/ 6687313 h 6687313"/>
                <a:gd name="connsiteX5" fmla="*/ 1414 w 43792439"/>
                <a:gd name="connsiteY5" fmla="*/ 6936 h 6687313"/>
                <a:gd name="connsiteX0" fmla="*/ 1414 w 43792439"/>
                <a:gd name="connsiteY0" fmla="*/ 0 h 6680377"/>
                <a:gd name="connsiteX1" fmla="*/ 43600524 w 43792439"/>
                <a:gd name="connsiteY1" fmla="*/ 77395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2439"/>
                <a:gd name="connsiteY0" fmla="*/ 0 h 6680377"/>
                <a:gd name="connsiteX1" fmla="*/ 43683128 w 43792439"/>
                <a:gd name="connsiteY1" fmla="*/ 119561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3 w 43793267"/>
                <a:gd name="connsiteY3" fmla="*/ 3776056 h 6680377"/>
                <a:gd name="connsiteX4" fmla="*/ 14194 w 43793267"/>
                <a:gd name="connsiteY4" fmla="*/ 6680377 h 6680377"/>
                <a:gd name="connsiteX5" fmla="*/ 1414 w 43793267"/>
                <a:gd name="connsiteY5" fmla="*/ 0 h 6680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793267" h="6680377">
                  <a:moveTo>
                    <a:pt x="1414" y="0"/>
                  </a:moveTo>
                  <a:lnTo>
                    <a:pt x="43793267" y="1497"/>
                  </a:lnTo>
                  <a:cubicBezTo>
                    <a:pt x="43793267" y="2343991"/>
                    <a:pt x="43792439" y="3420026"/>
                    <a:pt x="43792439" y="5762520"/>
                  </a:cubicBezTo>
                  <a:cubicBezTo>
                    <a:pt x="38990659" y="4549272"/>
                    <a:pt x="29172697" y="3623080"/>
                    <a:pt x="21876323" y="3776056"/>
                  </a:cubicBezTo>
                  <a:cubicBezTo>
                    <a:pt x="14579949" y="3929032"/>
                    <a:pt x="6467468" y="4159139"/>
                    <a:pt x="14194" y="6680377"/>
                  </a:cubicBezTo>
                  <a:cubicBezTo>
                    <a:pt x="22172" y="4453585"/>
                    <a:pt x="-6564" y="2226792"/>
                    <a:pt x="1414" y="0"/>
                  </a:cubicBezTo>
                  <a:close/>
                </a:path>
              </a:pathLst>
            </a:custGeom>
            <a:gradFill flip="none" rotWithShape="1">
              <a:gsLst>
                <a:gs pos="0">
                  <a:schemeClr val="accent6"/>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 name="Rectangle 15"/>
            <p:cNvSpPr/>
            <p:nvPr userDrawn="1"/>
          </p:nvSpPr>
          <p:spPr>
            <a:xfrm>
              <a:off x="-14192" y="1382"/>
              <a:ext cx="27451941" cy="4570665"/>
            </a:xfrm>
            <a:custGeom>
              <a:avLst/>
              <a:gdLst>
                <a:gd name="connsiteX0" fmla="*/ 0 w 43891200"/>
                <a:gd name="connsiteY0" fmla="*/ 0 h 2171777"/>
                <a:gd name="connsiteX1" fmla="*/ 43891200 w 43891200"/>
                <a:gd name="connsiteY1" fmla="*/ 0 h 2171777"/>
                <a:gd name="connsiteX2" fmla="*/ 43891200 w 43891200"/>
                <a:gd name="connsiteY2" fmla="*/ 2171777 h 2171777"/>
                <a:gd name="connsiteX3" fmla="*/ 0 w 43891200"/>
                <a:gd name="connsiteY3" fmla="*/ 2171777 h 2171777"/>
                <a:gd name="connsiteX4" fmla="*/ 0 w 43891200"/>
                <a:gd name="connsiteY4" fmla="*/ 0 h 2171777"/>
                <a:gd name="connsiteX0" fmla="*/ 0 w 43891200"/>
                <a:gd name="connsiteY0" fmla="*/ 0 h 2171777"/>
                <a:gd name="connsiteX1" fmla="*/ 43891200 w 43891200"/>
                <a:gd name="connsiteY1" fmla="*/ 0 h 2171777"/>
                <a:gd name="connsiteX2" fmla="*/ 43891200 w 43891200"/>
                <a:gd name="connsiteY2" fmla="*/ 2171777 h 2171777"/>
                <a:gd name="connsiteX3" fmla="*/ 21843298 w 43891200"/>
                <a:gd name="connsiteY3" fmla="*/ 2143554 h 2171777"/>
                <a:gd name="connsiteX4" fmla="*/ 0 w 43891200"/>
                <a:gd name="connsiteY4" fmla="*/ 2171777 h 2171777"/>
                <a:gd name="connsiteX5" fmla="*/ 0 w 43891200"/>
                <a:gd name="connsiteY5" fmla="*/ 0 h 2171777"/>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691988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778314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83162"/>
                <a:gd name="connsiteX1" fmla="*/ 43891200 w 43891200"/>
                <a:gd name="connsiteY1" fmla="*/ 0 h 5383162"/>
                <a:gd name="connsiteX2" fmla="*/ 43891197 w 43891200"/>
                <a:gd name="connsiteY2" fmla="*/ 2143554 h 5383162"/>
                <a:gd name="connsiteX3" fmla="*/ 21843298 w 43891200"/>
                <a:gd name="connsiteY3" fmla="*/ 1381537 h 5383162"/>
                <a:gd name="connsiteX4" fmla="*/ 12981 w 43891200"/>
                <a:gd name="connsiteY4" fmla="*/ 5383162 h 5383162"/>
                <a:gd name="connsiteX5" fmla="*/ 0 w 43891200"/>
                <a:gd name="connsiteY5" fmla="*/ 0 h 5383162"/>
                <a:gd name="connsiteX0" fmla="*/ 0 w 43891200"/>
                <a:gd name="connsiteY0" fmla="*/ 0 h 5353553"/>
                <a:gd name="connsiteX1" fmla="*/ 43891200 w 43891200"/>
                <a:gd name="connsiteY1" fmla="*/ 0 h 5353553"/>
                <a:gd name="connsiteX2" fmla="*/ 43891197 w 43891200"/>
                <a:gd name="connsiteY2" fmla="*/ 2143554 h 5353553"/>
                <a:gd name="connsiteX3" fmla="*/ 21843298 w 43891200"/>
                <a:gd name="connsiteY3" fmla="*/ 1381537 h 5353553"/>
                <a:gd name="connsiteX4" fmla="*/ 12981 w 43891200"/>
                <a:gd name="connsiteY4" fmla="*/ 5353553 h 5353553"/>
                <a:gd name="connsiteX5" fmla="*/ 0 w 43891200"/>
                <a:gd name="connsiteY5" fmla="*/ 0 h 5353553"/>
                <a:gd name="connsiteX0" fmla="*/ 0 w 43891200"/>
                <a:gd name="connsiteY0" fmla="*/ 0 h 5375759"/>
                <a:gd name="connsiteX1" fmla="*/ 43891200 w 43891200"/>
                <a:gd name="connsiteY1" fmla="*/ 0 h 5375759"/>
                <a:gd name="connsiteX2" fmla="*/ 43891197 w 43891200"/>
                <a:gd name="connsiteY2" fmla="*/ 2143554 h 5375759"/>
                <a:gd name="connsiteX3" fmla="*/ 21843298 w 43891200"/>
                <a:gd name="connsiteY3" fmla="*/ 1381537 h 5375759"/>
                <a:gd name="connsiteX4" fmla="*/ 2821 w 43891200"/>
                <a:gd name="connsiteY4" fmla="*/ 5375759 h 5375759"/>
                <a:gd name="connsiteX5" fmla="*/ 0 w 43891200"/>
                <a:gd name="connsiteY5" fmla="*/ 0 h 5375759"/>
                <a:gd name="connsiteX0" fmla="*/ 0 w 43891200"/>
                <a:gd name="connsiteY0" fmla="*/ 0 h 5391472"/>
                <a:gd name="connsiteX1" fmla="*/ 43891200 w 43891200"/>
                <a:gd name="connsiteY1" fmla="*/ 0 h 5391472"/>
                <a:gd name="connsiteX2" fmla="*/ 43891197 w 43891200"/>
                <a:gd name="connsiteY2" fmla="*/ 2143554 h 5391472"/>
                <a:gd name="connsiteX3" fmla="*/ 21843298 w 43891200"/>
                <a:gd name="connsiteY3" fmla="*/ 1381537 h 5391472"/>
                <a:gd name="connsiteX4" fmla="*/ 24143 w 43891200"/>
                <a:gd name="connsiteY4" fmla="*/ 5391472 h 5391472"/>
                <a:gd name="connsiteX5" fmla="*/ 0 w 43891200"/>
                <a:gd name="connsiteY5" fmla="*/ 0 h 5391472"/>
                <a:gd name="connsiteX0" fmla="*/ 0 w 43891200"/>
                <a:gd name="connsiteY0" fmla="*/ 0 h 5388329"/>
                <a:gd name="connsiteX1" fmla="*/ 43891200 w 43891200"/>
                <a:gd name="connsiteY1" fmla="*/ 0 h 5388329"/>
                <a:gd name="connsiteX2" fmla="*/ 43891197 w 43891200"/>
                <a:gd name="connsiteY2" fmla="*/ 2143554 h 5388329"/>
                <a:gd name="connsiteX3" fmla="*/ 21843298 w 43891200"/>
                <a:gd name="connsiteY3" fmla="*/ 1381537 h 5388329"/>
                <a:gd name="connsiteX4" fmla="*/ 11350 w 43891200"/>
                <a:gd name="connsiteY4" fmla="*/ 5388329 h 5388329"/>
                <a:gd name="connsiteX5" fmla="*/ 0 w 43891200"/>
                <a:gd name="connsiteY5" fmla="*/ 0 h 5388329"/>
                <a:gd name="connsiteX0" fmla="*/ 0 w 43918796"/>
                <a:gd name="connsiteY0" fmla="*/ 0 h 5388329"/>
                <a:gd name="connsiteX1" fmla="*/ 43918796 w 43918796"/>
                <a:gd name="connsiteY1" fmla="*/ 0 h 5388329"/>
                <a:gd name="connsiteX2" fmla="*/ 43918793 w 43918796"/>
                <a:gd name="connsiteY2" fmla="*/ 2143554 h 5388329"/>
                <a:gd name="connsiteX3" fmla="*/ 21870894 w 43918796"/>
                <a:gd name="connsiteY3" fmla="*/ 1381537 h 5388329"/>
                <a:gd name="connsiteX4" fmla="*/ 38946 w 43918796"/>
                <a:gd name="connsiteY4" fmla="*/ 5388329 h 5388329"/>
                <a:gd name="connsiteX5" fmla="*/ 0 w 43918796"/>
                <a:gd name="connsiteY5" fmla="*/ 0 h 5388329"/>
                <a:gd name="connsiteX0" fmla="*/ 0 w 43882001"/>
                <a:gd name="connsiteY0" fmla="*/ 6780 h 5388329"/>
                <a:gd name="connsiteX1" fmla="*/ 43882001 w 43882001"/>
                <a:gd name="connsiteY1" fmla="*/ 0 h 5388329"/>
                <a:gd name="connsiteX2" fmla="*/ 43881998 w 43882001"/>
                <a:gd name="connsiteY2" fmla="*/ 2143554 h 5388329"/>
                <a:gd name="connsiteX3" fmla="*/ 21834099 w 43882001"/>
                <a:gd name="connsiteY3" fmla="*/ 1381537 h 5388329"/>
                <a:gd name="connsiteX4" fmla="*/ 2151 w 43882001"/>
                <a:gd name="connsiteY4" fmla="*/ 5388329 h 5388329"/>
                <a:gd name="connsiteX5" fmla="*/ 0 w 43882001"/>
                <a:gd name="connsiteY5" fmla="*/ 6780 h 5388329"/>
                <a:gd name="connsiteX0" fmla="*/ 0 w 43909597"/>
                <a:gd name="connsiteY0" fmla="*/ 6780 h 5388329"/>
                <a:gd name="connsiteX1" fmla="*/ 43909597 w 43909597"/>
                <a:gd name="connsiteY1" fmla="*/ 0 h 5388329"/>
                <a:gd name="connsiteX2" fmla="*/ 43909594 w 43909597"/>
                <a:gd name="connsiteY2" fmla="*/ 2143554 h 5388329"/>
                <a:gd name="connsiteX3" fmla="*/ 21861695 w 43909597"/>
                <a:gd name="connsiteY3" fmla="*/ 1381537 h 5388329"/>
                <a:gd name="connsiteX4" fmla="*/ 29747 w 43909597"/>
                <a:gd name="connsiteY4" fmla="*/ 5388329 h 5388329"/>
                <a:gd name="connsiteX5" fmla="*/ 0 w 43909597"/>
                <a:gd name="connsiteY5" fmla="*/ 6780 h 5388329"/>
                <a:gd name="connsiteX0" fmla="*/ 16283 w 43879886"/>
                <a:gd name="connsiteY0" fmla="*/ 13560 h 5388329"/>
                <a:gd name="connsiteX1" fmla="*/ 43879886 w 43879886"/>
                <a:gd name="connsiteY1" fmla="*/ 0 h 5388329"/>
                <a:gd name="connsiteX2" fmla="*/ 43879883 w 43879886"/>
                <a:gd name="connsiteY2" fmla="*/ 2143554 h 5388329"/>
                <a:gd name="connsiteX3" fmla="*/ 21831984 w 43879886"/>
                <a:gd name="connsiteY3" fmla="*/ 1381537 h 5388329"/>
                <a:gd name="connsiteX4" fmla="*/ 36 w 43879886"/>
                <a:gd name="connsiteY4" fmla="*/ 5388329 h 5388329"/>
                <a:gd name="connsiteX5" fmla="*/ 16283 w 43879886"/>
                <a:gd name="connsiteY5" fmla="*/ 13560 h 5388329"/>
                <a:gd name="connsiteX0" fmla="*/ 7118 w 43879920"/>
                <a:gd name="connsiteY0" fmla="*/ 6780 h 5388329"/>
                <a:gd name="connsiteX1" fmla="*/ 43879920 w 43879920"/>
                <a:gd name="connsiteY1" fmla="*/ 0 h 5388329"/>
                <a:gd name="connsiteX2" fmla="*/ 43879917 w 43879920"/>
                <a:gd name="connsiteY2" fmla="*/ 2143554 h 5388329"/>
                <a:gd name="connsiteX3" fmla="*/ 21832018 w 43879920"/>
                <a:gd name="connsiteY3" fmla="*/ 1381537 h 5388329"/>
                <a:gd name="connsiteX4" fmla="*/ 70 w 43879920"/>
                <a:gd name="connsiteY4" fmla="*/ 5388329 h 5388329"/>
                <a:gd name="connsiteX5" fmla="*/ 7118 w 43879920"/>
                <a:gd name="connsiteY5" fmla="*/ 6780 h 5388329"/>
                <a:gd name="connsiteX0" fmla="*/ 0 w 43900399"/>
                <a:gd name="connsiteY0" fmla="*/ 0 h 5388329"/>
                <a:gd name="connsiteX1" fmla="*/ 43900399 w 43900399"/>
                <a:gd name="connsiteY1" fmla="*/ 0 h 5388329"/>
                <a:gd name="connsiteX2" fmla="*/ 43900396 w 43900399"/>
                <a:gd name="connsiteY2" fmla="*/ 2143554 h 5388329"/>
                <a:gd name="connsiteX3" fmla="*/ 21852497 w 43900399"/>
                <a:gd name="connsiteY3" fmla="*/ 1381537 h 5388329"/>
                <a:gd name="connsiteX4" fmla="*/ 20549 w 43900399"/>
                <a:gd name="connsiteY4" fmla="*/ 5388329 h 5388329"/>
                <a:gd name="connsiteX5" fmla="*/ 0 w 43900399"/>
                <a:gd name="connsiteY5" fmla="*/ 0 h 5388329"/>
                <a:gd name="connsiteX0" fmla="*/ 0 w 43900396"/>
                <a:gd name="connsiteY0" fmla="*/ 0 h 5388329"/>
                <a:gd name="connsiteX1" fmla="*/ 43854405 w 43900396"/>
                <a:gd name="connsiteY1" fmla="*/ 27119 h 5388329"/>
                <a:gd name="connsiteX2" fmla="*/ 43900396 w 43900396"/>
                <a:gd name="connsiteY2" fmla="*/ 2143554 h 5388329"/>
                <a:gd name="connsiteX3" fmla="*/ 21852497 w 43900396"/>
                <a:gd name="connsiteY3" fmla="*/ 1381537 h 5388329"/>
                <a:gd name="connsiteX4" fmla="*/ 20549 w 43900396"/>
                <a:gd name="connsiteY4" fmla="*/ 5388329 h 5388329"/>
                <a:gd name="connsiteX5" fmla="*/ 0 w 43900396"/>
                <a:gd name="connsiteY5" fmla="*/ 0 h 5388329"/>
                <a:gd name="connsiteX0" fmla="*/ 0 w 43900398"/>
                <a:gd name="connsiteY0" fmla="*/ 0 h 5388329"/>
                <a:gd name="connsiteX1" fmla="*/ 43900398 w 43900398"/>
                <a:gd name="connsiteY1" fmla="*/ 6780 h 5388329"/>
                <a:gd name="connsiteX2" fmla="*/ 43900396 w 43900398"/>
                <a:gd name="connsiteY2" fmla="*/ 2143554 h 5388329"/>
                <a:gd name="connsiteX3" fmla="*/ 21852497 w 43900398"/>
                <a:gd name="connsiteY3" fmla="*/ 1381537 h 5388329"/>
                <a:gd name="connsiteX4" fmla="*/ 20549 w 43900398"/>
                <a:gd name="connsiteY4" fmla="*/ 5388329 h 5388329"/>
                <a:gd name="connsiteX5" fmla="*/ 0 w 43900398"/>
                <a:gd name="connsiteY5" fmla="*/ 0 h 5388329"/>
                <a:gd name="connsiteX0" fmla="*/ 0 w 43909598"/>
                <a:gd name="connsiteY0" fmla="*/ 0 h 5388329"/>
                <a:gd name="connsiteX1" fmla="*/ 43909598 w 43909598"/>
                <a:gd name="connsiteY1" fmla="*/ 6780 h 5388329"/>
                <a:gd name="connsiteX2" fmla="*/ 43900396 w 43909598"/>
                <a:gd name="connsiteY2" fmla="*/ 2143554 h 5388329"/>
                <a:gd name="connsiteX3" fmla="*/ 21852497 w 43909598"/>
                <a:gd name="connsiteY3" fmla="*/ 1381537 h 5388329"/>
                <a:gd name="connsiteX4" fmla="*/ 20549 w 43909598"/>
                <a:gd name="connsiteY4" fmla="*/ 5388329 h 5388329"/>
                <a:gd name="connsiteX5" fmla="*/ 0 w 43909598"/>
                <a:gd name="connsiteY5" fmla="*/ 0 h 5388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909598" h="5388329">
                  <a:moveTo>
                    <a:pt x="0" y="0"/>
                  </a:moveTo>
                  <a:lnTo>
                    <a:pt x="43909598" y="6780"/>
                  </a:lnTo>
                  <a:cubicBezTo>
                    <a:pt x="43909597" y="719038"/>
                    <a:pt x="43900397" y="1431296"/>
                    <a:pt x="43900396" y="2143554"/>
                  </a:cubicBezTo>
                  <a:cubicBezTo>
                    <a:pt x="37284373" y="1358490"/>
                    <a:pt x="29162993" y="845303"/>
                    <a:pt x="21852497" y="1381537"/>
                  </a:cubicBezTo>
                  <a:cubicBezTo>
                    <a:pt x="14542001" y="1917771"/>
                    <a:pt x="6144574" y="2782191"/>
                    <a:pt x="20549" y="5388329"/>
                  </a:cubicBezTo>
                  <a:cubicBezTo>
                    <a:pt x="19609" y="3596409"/>
                    <a:pt x="940" y="1791920"/>
                    <a:pt x="0" y="0"/>
                  </a:cubicBezTo>
                  <a:close/>
                </a:path>
              </a:pathLst>
            </a:custGeom>
            <a:gradFill flip="none" rotWithShape="1">
              <a:gsLst>
                <a:gs pos="0">
                  <a:schemeClr val="tx2"/>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noFill/>
                </a:ln>
                <a:solidFill>
                  <a:schemeClr val="accent1"/>
                </a:solidFill>
              </a:endParaRPr>
            </a:p>
          </p:txBody>
        </p:sp>
      </p:grpSp>
      <p:grpSp>
        <p:nvGrpSpPr>
          <p:cNvPr id="69" name="Group 68"/>
          <p:cNvGrpSpPr/>
          <p:nvPr userDrawn="1"/>
        </p:nvGrpSpPr>
        <p:grpSpPr>
          <a:xfrm rot="10800000">
            <a:off x="-33705" y="34498494"/>
            <a:ext cx="25265430" cy="1502229"/>
            <a:chOff x="-14192" y="1382"/>
            <a:chExt cx="27451941" cy="4572641"/>
          </a:xfrm>
        </p:grpSpPr>
        <p:sp>
          <p:nvSpPr>
            <p:cNvPr id="70" name="Rectangle 16"/>
            <p:cNvSpPr/>
            <p:nvPr userDrawn="1"/>
          </p:nvSpPr>
          <p:spPr>
            <a:xfrm>
              <a:off x="4001" y="707796"/>
              <a:ext cx="27429212" cy="3866227"/>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32864 w 43891200"/>
                <a:gd name="connsiteY3" fmla="*/ 3330294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272584"/>
                <a:gd name="connsiteX1" fmla="*/ 43891200 w 43891200"/>
                <a:gd name="connsiteY1" fmla="*/ 0 h 7272584"/>
                <a:gd name="connsiteX2" fmla="*/ 43891200 w 43891200"/>
                <a:gd name="connsiteY2" fmla="*/ 7027483 h 7272584"/>
                <a:gd name="connsiteX3" fmla="*/ 37534349 w 43891200"/>
                <a:gd name="connsiteY3" fmla="*/ 5432466 h 7272584"/>
                <a:gd name="connsiteX4" fmla="*/ 21589306 w 43891200"/>
                <a:gd name="connsiteY4" fmla="*/ 3104512 h 7272584"/>
                <a:gd name="connsiteX5" fmla="*/ 84664 w 43891200"/>
                <a:gd name="connsiteY5" fmla="*/ 5531673 h 7272584"/>
                <a:gd name="connsiteX6" fmla="*/ 0 w 43891200"/>
                <a:gd name="connsiteY6" fmla="*/ 0 h 7272584"/>
                <a:gd name="connsiteX0" fmla="*/ 0 w 43891200"/>
                <a:gd name="connsiteY0" fmla="*/ 0 h 7027483"/>
                <a:gd name="connsiteX1" fmla="*/ 43891200 w 43891200"/>
                <a:gd name="connsiteY1" fmla="*/ 0 h 7027483"/>
                <a:gd name="connsiteX2" fmla="*/ 43891200 w 43891200"/>
                <a:gd name="connsiteY2" fmla="*/ 7027483 h 7027483"/>
                <a:gd name="connsiteX3" fmla="*/ 37534349 w 43891200"/>
                <a:gd name="connsiteY3" fmla="*/ 5432466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423313 w 43891200"/>
                <a:gd name="connsiteY4" fmla="*/ 3012175 h 7027483"/>
                <a:gd name="connsiteX5" fmla="*/ 84664 w 43891200"/>
                <a:gd name="connsiteY5" fmla="*/ 5531673 h 7027483"/>
                <a:gd name="connsiteX6" fmla="*/ 0 w 43891200"/>
                <a:gd name="connsiteY6" fmla="*/ 0 h 7027483"/>
                <a:gd name="connsiteX0" fmla="*/ 0 w 43891200"/>
                <a:gd name="connsiteY0" fmla="*/ 0 h 6029592"/>
                <a:gd name="connsiteX1" fmla="*/ 43891200 w 43891200"/>
                <a:gd name="connsiteY1" fmla="*/ 0 h 6029592"/>
                <a:gd name="connsiteX2" fmla="*/ 43852760 w 43891200"/>
                <a:gd name="connsiteY2" fmla="*/ 6029592 h 6029592"/>
                <a:gd name="connsiteX3" fmla="*/ 37534347 w 43891200"/>
                <a:gd name="connsiteY3" fmla="*/ 517930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36342689 w 43891200"/>
                <a:gd name="connsiteY3" fmla="*/ 446652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79664"/>
                <a:gd name="connsiteX1" fmla="*/ 43891200 w 43891200"/>
                <a:gd name="connsiteY1" fmla="*/ 0 h 6079664"/>
                <a:gd name="connsiteX2" fmla="*/ 43852760 w 43891200"/>
                <a:gd name="connsiteY2" fmla="*/ 6029592 h 6079664"/>
                <a:gd name="connsiteX3" fmla="*/ 21423313 w 43891200"/>
                <a:gd name="connsiteY3" fmla="*/ 3012175 h 6079664"/>
                <a:gd name="connsiteX4" fmla="*/ 84664 w 43891200"/>
                <a:gd name="connsiteY4" fmla="*/ 5531673 h 6079664"/>
                <a:gd name="connsiteX5" fmla="*/ 0 w 43891200"/>
                <a:gd name="connsiteY5" fmla="*/ 0 h 6079664"/>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5887037"/>
                <a:gd name="connsiteX1" fmla="*/ 43891200 w 43891200"/>
                <a:gd name="connsiteY1" fmla="*/ 0 h 5887037"/>
                <a:gd name="connsiteX2" fmla="*/ 43814321 w 43891200"/>
                <a:gd name="connsiteY2" fmla="*/ 5887037 h 5887037"/>
                <a:gd name="connsiteX3" fmla="*/ 21423313 w 43891200"/>
                <a:gd name="connsiteY3" fmla="*/ 3012175 h 5887037"/>
                <a:gd name="connsiteX4" fmla="*/ 84664 w 43891200"/>
                <a:gd name="connsiteY4" fmla="*/ 5531673 h 5887037"/>
                <a:gd name="connsiteX5" fmla="*/ 0 w 43891200"/>
                <a:gd name="connsiteY5" fmla="*/ 0 h 5887037"/>
                <a:gd name="connsiteX0" fmla="*/ 0 w 43891200"/>
                <a:gd name="connsiteY0" fmla="*/ 0 h 5745966"/>
                <a:gd name="connsiteX1" fmla="*/ 43891200 w 43891200"/>
                <a:gd name="connsiteY1" fmla="*/ 0 h 5745966"/>
                <a:gd name="connsiteX2" fmla="*/ 43814319 w 43891200"/>
                <a:gd name="connsiteY2" fmla="*/ 5745966 h 5745966"/>
                <a:gd name="connsiteX3" fmla="*/ 21423313 w 43891200"/>
                <a:gd name="connsiteY3" fmla="*/ 3012175 h 5745966"/>
                <a:gd name="connsiteX4" fmla="*/ 84664 w 43891200"/>
                <a:gd name="connsiteY4" fmla="*/ 5531673 h 5745966"/>
                <a:gd name="connsiteX5" fmla="*/ 0 w 43891200"/>
                <a:gd name="connsiteY5" fmla="*/ 0 h 5745966"/>
                <a:gd name="connsiteX0" fmla="*/ 0 w 43891200"/>
                <a:gd name="connsiteY0" fmla="*/ 0 h 5774180"/>
                <a:gd name="connsiteX1" fmla="*/ 43891200 w 43891200"/>
                <a:gd name="connsiteY1" fmla="*/ 0 h 5774180"/>
                <a:gd name="connsiteX2" fmla="*/ 43814319 w 43891200"/>
                <a:gd name="connsiteY2" fmla="*/ 5774180 h 5774180"/>
                <a:gd name="connsiteX3" fmla="*/ 21423313 w 43891200"/>
                <a:gd name="connsiteY3" fmla="*/ 3012175 h 5774180"/>
                <a:gd name="connsiteX4" fmla="*/ 84664 w 43891200"/>
                <a:gd name="connsiteY4" fmla="*/ 5531673 h 5774180"/>
                <a:gd name="connsiteX5" fmla="*/ 0 w 43891200"/>
                <a:gd name="connsiteY5" fmla="*/ 0 h 5774180"/>
                <a:gd name="connsiteX0" fmla="*/ 6633 w 43897833"/>
                <a:gd name="connsiteY0" fmla="*/ 0 h 5774180"/>
                <a:gd name="connsiteX1" fmla="*/ 43897833 w 43897833"/>
                <a:gd name="connsiteY1" fmla="*/ 0 h 5774180"/>
                <a:gd name="connsiteX2" fmla="*/ 43820952 w 43897833"/>
                <a:gd name="connsiteY2" fmla="*/ 5774180 h 5774180"/>
                <a:gd name="connsiteX3" fmla="*/ 21429946 w 43897833"/>
                <a:gd name="connsiteY3" fmla="*/ 3012175 h 5774180"/>
                <a:gd name="connsiteX4" fmla="*/ 0 w 43897833"/>
                <a:gd name="connsiteY4" fmla="*/ 5757386 h 5774180"/>
                <a:gd name="connsiteX5" fmla="*/ 6633 w 43897833"/>
                <a:gd name="connsiteY5" fmla="*/ 0 h 5774180"/>
                <a:gd name="connsiteX0" fmla="*/ 6633 w 43897833"/>
                <a:gd name="connsiteY0" fmla="*/ 0 h 5785600"/>
                <a:gd name="connsiteX1" fmla="*/ 43897833 w 43897833"/>
                <a:gd name="connsiteY1" fmla="*/ 0 h 5785600"/>
                <a:gd name="connsiteX2" fmla="*/ 43820952 w 43897833"/>
                <a:gd name="connsiteY2" fmla="*/ 5774180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97833"/>
                <a:gd name="connsiteY0" fmla="*/ 0 h 5785600"/>
                <a:gd name="connsiteX1" fmla="*/ 43897833 w 43897833"/>
                <a:gd name="connsiteY1" fmla="*/ 0 h 5785600"/>
                <a:gd name="connsiteX2" fmla="*/ 43829914 w 43897833"/>
                <a:gd name="connsiteY2" fmla="*/ 5757562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84390"/>
                <a:gd name="connsiteY0" fmla="*/ 4153 h 5789753"/>
                <a:gd name="connsiteX1" fmla="*/ 43884390 w 43884390"/>
                <a:gd name="connsiteY1" fmla="*/ 0 h 5789753"/>
                <a:gd name="connsiteX2" fmla="*/ 43829914 w 43884390"/>
                <a:gd name="connsiteY2" fmla="*/ 5761715 h 5789753"/>
                <a:gd name="connsiteX3" fmla="*/ 21429946 w 43884390"/>
                <a:gd name="connsiteY3" fmla="*/ 3016328 h 5789753"/>
                <a:gd name="connsiteX4" fmla="*/ 0 w 43884390"/>
                <a:gd name="connsiteY4" fmla="*/ 5789753 h 5789753"/>
                <a:gd name="connsiteX5" fmla="*/ 6633 w 43884390"/>
                <a:gd name="connsiteY5" fmla="*/ 4153 h 5789753"/>
                <a:gd name="connsiteX0" fmla="*/ 6633 w 43884392"/>
                <a:gd name="connsiteY0" fmla="*/ 0 h 5785600"/>
                <a:gd name="connsiteX1" fmla="*/ 43884392 w 43884392"/>
                <a:gd name="connsiteY1" fmla="*/ 1 h 5785600"/>
                <a:gd name="connsiteX2" fmla="*/ 43829914 w 43884392"/>
                <a:gd name="connsiteY2" fmla="*/ 5757562 h 5785600"/>
                <a:gd name="connsiteX3" fmla="*/ 21429946 w 43884392"/>
                <a:gd name="connsiteY3" fmla="*/ 3012175 h 5785600"/>
                <a:gd name="connsiteX4" fmla="*/ 0 w 43884392"/>
                <a:gd name="connsiteY4" fmla="*/ 5785600 h 5785600"/>
                <a:gd name="connsiteX5" fmla="*/ 6633 w 43884392"/>
                <a:gd name="connsiteY5" fmla="*/ 0 h 5785600"/>
                <a:gd name="connsiteX0" fmla="*/ 6633 w 43876785"/>
                <a:gd name="connsiteY0" fmla="*/ 7053 h 5792653"/>
                <a:gd name="connsiteX1" fmla="*/ 43876785 w 43876785"/>
                <a:gd name="connsiteY1" fmla="*/ 0 h 5792653"/>
                <a:gd name="connsiteX2" fmla="*/ 43829914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64377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44088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801199"/>
                <a:gd name="connsiteX1" fmla="*/ 43876785 w 43876785"/>
                <a:gd name="connsiteY1" fmla="*/ 0 h 5801199"/>
                <a:gd name="connsiteX2" fmla="*/ 43831664 w 43876785"/>
                <a:gd name="connsiteY2" fmla="*/ 5801199 h 5801199"/>
                <a:gd name="connsiteX3" fmla="*/ 21923799 w 43876785"/>
                <a:gd name="connsiteY3" fmla="*/ 3009824 h 5801199"/>
                <a:gd name="connsiteX4" fmla="*/ 0 w 43876785"/>
                <a:gd name="connsiteY4" fmla="*/ 5792653 h 5801199"/>
                <a:gd name="connsiteX5" fmla="*/ 6633 w 43876785"/>
                <a:gd name="connsiteY5" fmla="*/ 7053 h 5801199"/>
                <a:gd name="connsiteX0" fmla="*/ 6633 w 43876785"/>
                <a:gd name="connsiteY0" fmla="*/ 7053 h 5811651"/>
                <a:gd name="connsiteX1" fmla="*/ 43876785 w 43876785"/>
                <a:gd name="connsiteY1" fmla="*/ 0 h 5811651"/>
                <a:gd name="connsiteX2" fmla="*/ 43826110 w 43876785"/>
                <a:gd name="connsiteY2" fmla="*/ 5811651 h 5811651"/>
                <a:gd name="connsiteX3" fmla="*/ 21923799 w 43876785"/>
                <a:gd name="connsiteY3" fmla="*/ 3009824 h 5811651"/>
                <a:gd name="connsiteX4" fmla="*/ 0 w 43876785"/>
                <a:gd name="connsiteY4" fmla="*/ 5792653 h 5811651"/>
                <a:gd name="connsiteX5" fmla="*/ 6633 w 43876785"/>
                <a:gd name="connsiteY5" fmla="*/ 7053 h 5811651"/>
                <a:gd name="connsiteX0" fmla="*/ -1 w 43870151"/>
                <a:gd name="connsiteY0" fmla="*/ 7053 h 5818785"/>
                <a:gd name="connsiteX1" fmla="*/ 43870151 w 43870151"/>
                <a:gd name="connsiteY1" fmla="*/ 0 h 5818785"/>
                <a:gd name="connsiteX2" fmla="*/ 43819476 w 43870151"/>
                <a:gd name="connsiteY2" fmla="*/ 5811651 h 5818785"/>
                <a:gd name="connsiteX3" fmla="*/ 21917165 w 43870151"/>
                <a:gd name="connsiteY3" fmla="*/ 3009824 h 5818785"/>
                <a:gd name="connsiteX4" fmla="*/ 4477 w 43870151"/>
                <a:gd name="connsiteY4" fmla="*/ 5818785 h 5818785"/>
                <a:gd name="connsiteX5" fmla="*/ -1 w 43870151"/>
                <a:gd name="connsiteY5" fmla="*/ 7053 h 5818785"/>
                <a:gd name="connsiteX0" fmla="*/ 239 w 43870391"/>
                <a:gd name="connsiteY0" fmla="*/ 7053 h 5814778"/>
                <a:gd name="connsiteX1" fmla="*/ 43870391 w 43870391"/>
                <a:gd name="connsiteY1" fmla="*/ 0 h 5814778"/>
                <a:gd name="connsiteX2" fmla="*/ 43819716 w 43870391"/>
                <a:gd name="connsiteY2" fmla="*/ 5811651 h 5814778"/>
                <a:gd name="connsiteX3" fmla="*/ 21917405 w 43870391"/>
                <a:gd name="connsiteY3" fmla="*/ 3009824 h 5814778"/>
                <a:gd name="connsiteX4" fmla="*/ 457 w 43870391"/>
                <a:gd name="connsiteY4" fmla="*/ 5814778 h 5814778"/>
                <a:gd name="connsiteX5" fmla="*/ 239 w 43870391"/>
                <a:gd name="connsiteY5" fmla="*/ 7053 h 5814778"/>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806763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42825"/>
                <a:gd name="connsiteY0" fmla="*/ 7053 h 5811651"/>
                <a:gd name="connsiteX1" fmla="*/ 43842825 w 43842825"/>
                <a:gd name="connsiteY1" fmla="*/ 0 h 5811651"/>
                <a:gd name="connsiteX2" fmla="*/ 43819716 w 43842825"/>
                <a:gd name="connsiteY2" fmla="*/ 5811651 h 5811651"/>
                <a:gd name="connsiteX3" fmla="*/ 21917405 w 43842825"/>
                <a:gd name="connsiteY3" fmla="*/ 3009824 h 5811651"/>
                <a:gd name="connsiteX4" fmla="*/ 457 w 43842825"/>
                <a:gd name="connsiteY4" fmla="*/ 5798748 h 5811651"/>
                <a:gd name="connsiteX5" fmla="*/ 239 w 43842825"/>
                <a:gd name="connsiteY5" fmla="*/ 7053 h 5811651"/>
                <a:gd name="connsiteX0" fmla="*/ 239 w 43824446"/>
                <a:gd name="connsiteY0" fmla="*/ 7053 h 5811651"/>
                <a:gd name="connsiteX1" fmla="*/ 43824446 w 43824446"/>
                <a:gd name="connsiteY1" fmla="*/ 0 h 5811651"/>
                <a:gd name="connsiteX2" fmla="*/ 43819716 w 43824446"/>
                <a:gd name="connsiteY2" fmla="*/ 5811651 h 5811651"/>
                <a:gd name="connsiteX3" fmla="*/ 21917405 w 43824446"/>
                <a:gd name="connsiteY3" fmla="*/ 3009824 h 5811651"/>
                <a:gd name="connsiteX4" fmla="*/ 457 w 43824446"/>
                <a:gd name="connsiteY4" fmla="*/ 5798748 h 5811651"/>
                <a:gd name="connsiteX5" fmla="*/ 239 w 43824446"/>
                <a:gd name="connsiteY5" fmla="*/ 7053 h 5811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24446" h="5811651">
                  <a:moveTo>
                    <a:pt x="239" y="7053"/>
                  </a:moveTo>
                  <a:lnTo>
                    <a:pt x="43824446" y="0"/>
                  </a:lnTo>
                  <a:cubicBezTo>
                    <a:pt x="43822869" y="1937217"/>
                    <a:pt x="43821293" y="3874434"/>
                    <a:pt x="43819716" y="5811651"/>
                  </a:cubicBezTo>
                  <a:cubicBezTo>
                    <a:pt x="38268362" y="4032785"/>
                    <a:pt x="30438085" y="2966157"/>
                    <a:pt x="21917405" y="3009824"/>
                  </a:cubicBezTo>
                  <a:cubicBezTo>
                    <a:pt x="14614291" y="3047251"/>
                    <a:pt x="6453731" y="3277510"/>
                    <a:pt x="457" y="5798748"/>
                  </a:cubicBezTo>
                  <a:cubicBezTo>
                    <a:pt x="-1036" y="3861504"/>
                    <a:pt x="1732" y="1944297"/>
                    <a:pt x="239" y="7053"/>
                  </a:cubicBezTo>
                  <a:close/>
                </a:path>
              </a:pathLst>
            </a:custGeom>
            <a:gradFill flip="none" rotWithShape="1">
              <a:gsLst>
                <a:gs pos="0">
                  <a:schemeClr val="accent6"/>
                </a:gs>
                <a:gs pos="100000">
                  <a:schemeClr val="accent4"/>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 name="Rectangle 16"/>
            <p:cNvSpPr/>
            <p:nvPr userDrawn="1"/>
          </p:nvSpPr>
          <p:spPr>
            <a:xfrm>
              <a:off x="-4323" y="5744"/>
              <a:ext cx="27440229" cy="4555641"/>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968081"/>
                <a:gd name="connsiteY0" fmla="*/ 0 h 6688809"/>
                <a:gd name="connsiteX1" fmla="*/ 43891200 w 43968081"/>
                <a:gd name="connsiteY1" fmla="*/ 0 h 6688809"/>
                <a:gd name="connsiteX2" fmla="*/ 43968081 w 43968081"/>
                <a:gd name="connsiteY2" fmla="*/ 6358199 h 6688809"/>
                <a:gd name="connsiteX3" fmla="*/ 21448200 w 43968081"/>
                <a:gd name="connsiteY3" fmla="*/ 3838305 h 6688809"/>
                <a:gd name="connsiteX4" fmla="*/ 28221 w 43968081"/>
                <a:gd name="connsiteY4" fmla="*/ 6688809 h 6688809"/>
                <a:gd name="connsiteX5" fmla="*/ 0 w 43968081"/>
                <a:gd name="connsiteY5" fmla="*/ 0 h 6688809"/>
                <a:gd name="connsiteX0" fmla="*/ 0 w 43891200"/>
                <a:gd name="connsiteY0" fmla="*/ 0 h 6688809"/>
                <a:gd name="connsiteX1" fmla="*/ 43891200 w 43891200"/>
                <a:gd name="connsiteY1" fmla="*/ 0 h 6688809"/>
                <a:gd name="connsiteX2" fmla="*/ 43793664 w 43891200"/>
                <a:gd name="connsiteY2" fmla="*/ 6218350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91200"/>
                <a:gd name="connsiteY0" fmla="*/ 0 h 6688809"/>
                <a:gd name="connsiteX1" fmla="*/ 43891200 w 43891200"/>
                <a:gd name="connsiteY1" fmla="*/ 0 h 6688809"/>
                <a:gd name="connsiteX2" fmla="*/ 43823938 w 43891200"/>
                <a:gd name="connsiteY2" fmla="*/ 6183672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23938"/>
                <a:gd name="connsiteY0" fmla="*/ 0 h 6688809"/>
                <a:gd name="connsiteX1" fmla="*/ 43800376 w 43823938"/>
                <a:gd name="connsiteY1" fmla="*/ 0 h 6688809"/>
                <a:gd name="connsiteX2" fmla="*/ 43823938 w 43823938"/>
                <a:gd name="connsiteY2" fmla="*/ 6183672 h 6688809"/>
                <a:gd name="connsiteX3" fmla="*/ 21448200 w 43823938"/>
                <a:gd name="connsiteY3" fmla="*/ 3838305 h 6688809"/>
                <a:gd name="connsiteX4" fmla="*/ 28221 w 43823938"/>
                <a:gd name="connsiteY4" fmla="*/ 6688809 h 6688809"/>
                <a:gd name="connsiteX5" fmla="*/ 0 w 43823938"/>
                <a:gd name="connsiteY5" fmla="*/ 0 h 6688809"/>
                <a:gd name="connsiteX0" fmla="*/ 0 w 43883631"/>
                <a:gd name="connsiteY0" fmla="*/ 0 h 6688809"/>
                <a:gd name="connsiteX1" fmla="*/ 43883631 w 43883631"/>
                <a:gd name="connsiteY1" fmla="*/ 41614 h 6688809"/>
                <a:gd name="connsiteX2" fmla="*/ 43823938 w 43883631"/>
                <a:gd name="connsiteY2" fmla="*/ 6183672 h 6688809"/>
                <a:gd name="connsiteX3" fmla="*/ 21448200 w 43883631"/>
                <a:gd name="connsiteY3" fmla="*/ 3838305 h 6688809"/>
                <a:gd name="connsiteX4" fmla="*/ 28221 w 43883631"/>
                <a:gd name="connsiteY4" fmla="*/ 6688809 h 6688809"/>
                <a:gd name="connsiteX5" fmla="*/ 0 w 43883631"/>
                <a:gd name="connsiteY5" fmla="*/ 0 h 6688809"/>
                <a:gd name="connsiteX0" fmla="*/ 0 w 43876062"/>
                <a:gd name="connsiteY0" fmla="*/ 0 h 6688809"/>
                <a:gd name="connsiteX1" fmla="*/ 43876062 w 43876062"/>
                <a:gd name="connsiteY1" fmla="*/ 6936 h 6688809"/>
                <a:gd name="connsiteX2" fmla="*/ 43823938 w 43876062"/>
                <a:gd name="connsiteY2" fmla="*/ 6183672 h 6688809"/>
                <a:gd name="connsiteX3" fmla="*/ 21448200 w 43876062"/>
                <a:gd name="connsiteY3" fmla="*/ 3838305 h 6688809"/>
                <a:gd name="connsiteX4" fmla="*/ 28221 w 43876062"/>
                <a:gd name="connsiteY4" fmla="*/ 6688809 h 6688809"/>
                <a:gd name="connsiteX5" fmla="*/ 0 w 43876062"/>
                <a:gd name="connsiteY5" fmla="*/ 0 h 6688809"/>
                <a:gd name="connsiteX0" fmla="*/ 0 w 43883634"/>
                <a:gd name="connsiteY0" fmla="*/ 6936 h 6695745"/>
                <a:gd name="connsiteX1" fmla="*/ 43883634 w 43883634"/>
                <a:gd name="connsiteY1" fmla="*/ 0 h 6695745"/>
                <a:gd name="connsiteX2" fmla="*/ 43823938 w 43883634"/>
                <a:gd name="connsiteY2" fmla="*/ 6190608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6368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871047 w 43883634"/>
                <a:gd name="connsiteY3" fmla="*/ 3810016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2633 w 43883634"/>
                <a:gd name="connsiteY3" fmla="*/ 3782129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1837"/>
                <a:gd name="connsiteX1" fmla="*/ 43883634 w 43883634"/>
                <a:gd name="connsiteY1" fmla="*/ 0 h 6691837"/>
                <a:gd name="connsiteX2" fmla="*/ 43827740 w 43883634"/>
                <a:gd name="connsiteY2" fmla="*/ 6180150 h 6691837"/>
                <a:gd name="connsiteX3" fmla="*/ 21911623 w 43883634"/>
                <a:gd name="connsiteY3" fmla="*/ 3791425 h 6691837"/>
                <a:gd name="connsiteX4" fmla="*/ 66513 w 43883634"/>
                <a:gd name="connsiteY4" fmla="*/ 6691837 h 6691837"/>
                <a:gd name="connsiteX5" fmla="*/ 0 w 43883634"/>
                <a:gd name="connsiteY5" fmla="*/ 6936 h 6691837"/>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23933 w 43834140"/>
                <a:gd name="connsiteY0" fmla="*/ 15369 h 6695746"/>
                <a:gd name="connsiteX1" fmla="*/ 43834140 w 43834140"/>
                <a:gd name="connsiteY1" fmla="*/ 0 h 6695746"/>
                <a:gd name="connsiteX2" fmla="*/ 43778245 w 43834140"/>
                <a:gd name="connsiteY2" fmla="*/ 5777889 h 6695746"/>
                <a:gd name="connsiteX3" fmla="*/ 21862129 w 43834140"/>
                <a:gd name="connsiteY3" fmla="*/ 3791425 h 6695746"/>
                <a:gd name="connsiteX4" fmla="*/ 0 w 43834140"/>
                <a:gd name="connsiteY4" fmla="*/ 6695746 h 6695746"/>
                <a:gd name="connsiteX5" fmla="*/ 23933 w 43834140"/>
                <a:gd name="connsiteY5" fmla="*/ 15369 h 6695746"/>
                <a:gd name="connsiteX0" fmla="*/ 1414 w 43848334"/>
                <a:gd name="connsiteY0" fmla="*/ 15369 h 6695746"/>
                <a:gd name="connsiteX1" fmla="*/ 43848334 w 43848334"/>
                <a:gd name="connsiteY1" fmla="*/ 0 h 6695746"/>
                <a:gd name="connsiteX2" fmla="*/ 43792439 w 43848334"/>
                <a:gd name="connsiteY2" fmla="*/ 5777889 h 6695746"/>
                <a:gd name="connsiteX3" fmla="*/ 21876323 w 43848334"/>
                <a:gd name="connsiteY3" fmla="*/ 3791425 h 6695746"/>
                <a:gd name="connsiteX4" fmla="*/ 14194 w 43848334"/>
                <a:gd name="connsiteY4" fmla="*/ 6695746 h 6695746"/>
                <a:gd name="connsiteX5" fmla="*/ 1414 w 43848334"/>
                <a:gd name="connsiteY5" fmla="*/ 15369 h 6695746"/>
                <a:gd name="connsiteX0" fmla="*/ 1414 w 43792439"/>
                <a:gd name="connsiteY0" fmla="*/ 6936 h 6687313"/>
                <a:gd name="connsiteX1" fmla="*/ 43729019 w 43792439"/>
                <a:gd name="connsiteY1" fmla="*/ 0 h 6687313"/>
                <a:gd name="connsiteX2" fmla="*/ 43792439 w 43792439"/>
                <a:gd name="connsiteY2" fmla="*/ 5769456 h 6687313"/>
                <a:gd name="connsiteX3" fmla="*/ 21876323 w 43792439"/>
                <a:gd name="connsiteY3" fmla="*/ 3782992 h 6687313"/>
                <a:gd name="connsiteX4" fmla="*/ 14194 w 43792439"/>
                <a:gd name="connsiteY4" fmla="*/ 6687313 h 6687313"/>
                <a:gd name="connsiteX5" fmla="*/ 1414 w 43792439"/>
                <a:gd name="connsiteY5" fmla="*/ 6936 h 6687313"/>
                <a:gd name="connsiteX0" fmla="*/ 1414 w 43792439"/>
                <a:gd name="connsiteY0" fmla="*/ 0 h 6680377"/>
                <a:gd name="connsiteX1" fmla="*/ 43600524 w 43792439"/>
                <a:gd name="connsiteY1" fmla="*/ 77395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2439"/>
                <a:gd name="connsiteY0" fmla="*/ 0 h 6680377"/>
                <a:gd name="connsiteX1" fmla="*/ 43683128 w 43792439"/>
                <a:gd name="connsiteY1" fmla="*/ 119561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3 w 43793267"/>
                <a:gd name="connsiteY3" fmla="*/ 3776056 h 6680377"/>
                <a:gd name="connsiteX4" fmla="*/ 14194 w 43793267"/>
                <a:gd name="connsiteY4" fmla="*/ 6680377 h 6680377"/>
                <a:gd name="connsiteX5" fmla="*/ 1414 w 43793267"/>
                <a:gd name="connsiteY5" fmla="*/ 0 h 6680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793267" h="6680377">
                  <a:moveTo>
                    <a:pt x="1414" y="0"/>
                  </a:moveTo>
                  <a:lnTo>
                    <a:pt x="43793267" y="1497"/>
                  </a:lnTo>
                  <a:cubicBezTo>
                    <a:pt x="43793267" y="2343991"/>
                    <a:pt x="43792439" y="3420026"/>
                    <a:pt x="43792439" y="5762520"/>
                  </a:cubicBezTo>
                  <a:cubicBezTo>
                    <a:pt x="38990659" y="4549272"/>
                    <a:pt x="29172697" y="3623080"/>
                    <a:pt x="21876323" y="3776056"/>
                  </a:cubicBezTo>
                  <a:cubicBezTo>
                    <a:pt x="14579949" y="3929032"/>
                    <a:pt x="6467468" y="4159139"/>
                    <a:pt x="14194" y="6680377"/>
                  </a:cubicBezTo>
                  <a:cubicBezTo>
                    <a:pt x="22172" y="4453585"/>
                    <a:pt x="-6564" y="2226792"/>
                    <a:pt x="1414" y="0"/>
                  </a:cubicBezTo>
                  <a:close/>
                </a:path>
              </a:pathLst>
            </a:custGeom>
            <a:gradFill flip="none" rotWithShape="1">
              <a:gsLst>
                <a:gs pos="0">
                  <a:schemeClr val="accent6"/>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 name="Rectangle 15"/>
            <p:cNvSpPr/>
            <p:nvPr userDrawn="1"/>
          </p:nvSpPr>
          <p:spPr>
            <a:xfrm>
              <a:off x="-14192" y="1382"/>
              <a:ext cx="27451941" cy="4570666"/>
            </a:xfrm>
            <a:custGeom>
              <a:avLst/>
              <a:gdLst>
                <a:gd name="connsiteX0" fmla="*/ 0 w 43891200"/>
                <a:gd name="connsiteY0" fmla="*/ 0 h 2171777"/>
                <a:gd name="connsiteX1" fmla="*/ 43891200 w 43891200"/>
                <a:gd name="connsiteY1" fmla="*/ 0 h 2171777"/>
                <a:gd name="connsiteX2" fmla="*/ 43891200 w 43891200"/>
                <a:gd name="connsiteY2" fmla="*/ 2171777 h 2171777"/>
                <a:gd name="connsiteX3" fmla="*/ 0 w 43891200"/>
                <a:gd name="connsiteY3" fmla="*/ 2171777 h 2171777"/>
                <a:gd name="connsiteX4" fmla="*/ 0 w 43891200"/>
                <a:gd name="connsiteY4" fmla="*/ 0 h 2171777"/>
                <a:gd name="connsiteX0" fmla="*/ 0 w 43891200"/>
                <a:gd name="connsiteY0" fmla="*/ 0 h 2171777"/>
                <a:gd name="connsiteX1" fmla="*/ 43891200 w 43891200"/>
                <a:gd name="connsiteY1" fmla="*/ 0 h 2171777"/>
                <a:gd name="connsiteX2" fmla="*/ 43891200 w 43891200"/>
                <a:gd name="connsiteY2" fmla="*/ 2171777 h 2171777"/>
                <a:gd name="connsiteX3" fmla="*/ 21843298 w 43891200"/>
                <a:gd name="connsiteY3" fmla="*/ 2143554 h 2171777"/>
                <a:gd name="connsiteX4" fmla="*/ 0 w 43891200"/>
                <a:gd name="connsiteY4" fmla="*/ 2171777 h 2171777"/>
                <a:gd name="connsiteX5" fmla="*/ 0 w 43891200"/>
                <a:gd name="connsiteY5" fmla="*/ 0 h 2171777"/>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691988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778314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83162"/>
                <a:gd name="connsiteX1" fmla="*/ 43891200 w 43891200"/>
                <a:gd name="connsiteY1" fmla="*/ 0 h 5383162"/>
                <a:gd name="connsiteX2" fmla="*/ 43891197 w 43891200"/>
                <a:gd name="connsiteY2" fmla="*/ 2143554 h 5383162"/>
                <a:gd name="connsiteX3" fmla="*/ 21843298 w 43891200"/>
                <a:gd name="connsiteY3" fmla="*/ 1381537 h 5383162"/>
                <a:gd name="connsiteX4" fmla="*/ 12981 w 43891200"/>
                <a:gd name="connsiteY4" fmla="*/ 5383162 h 5383162"/>
                <a:gd name="connsiteX5" fmla="*/ 0 w 43891200"/>
                <a:gd name="connsiteY5" fmla="*/ 0 h 5383162"/>
                <a:gd name="connsiteX0" fmla="*/ 0 w 43891200"/>
                <a:gd name="connsiteY0" fmla="*/ 0 h 5353553"/>
                <a:gd name="connsiteX1" fmla="*/ 43891200 w 43891200"/>
                <a:gd name="connsiteY1" fmla="*/ 0 h 5353553"/>
                <a:gd name="connsiteX2" fmla="*/ 43891197 w 43891200"/>
                <a:gd name="connsiteY2" fmla="*/ 2143554 h 5353553"/>
                <a:gd name="connsiteX3" fmla="*/ 21843298 w 43891200"/>
                <a:gd name="connsiteY3" fmla="*/ 1381537 h 5353553"/>
                <a:gd name="connsiteX4" fmla="*/ 12981 w 43891200"/>
                <a:gd name="connsiteY4" fmla="*/ 5353553 h 5353553"/>
                <a:gd name="connsiteX5" fmla="*/ 0 w 43891200"/>
                <a:gd name="connsiteY5" fmla="*/ 0 h 5353553"/>
                <a:gd name="connsiteX0" fmla="*/ 0 w 43891200"/>
                <a:gd name="connsiteY0" fmla="*/ 0 h 5375759"/>
                <a:gd name="connsiteX1" fmla="*/ 43891200 w 43891200"/>
                <a:gd name="connsiteY1" fmla="*/ 0 h 5375759"/>
                <a:gd name="connsiteX2" fmla="*/ 43891197 w 43891200"/>
                <a:gd name="connsiteY2" fmla="*/ 2143554 h 5375759"/>
                <a:gd name="connsiteX3" fmla="*/ 21843298 w 43891200"/>
                <a:gd name="connsiteY3" fmla="*/ 1381537 h 5375759"/>
                <a:gd name="connsiteX4" fmla="*/ 2821 w 43891200"/>
                <a:gd name="connsiteY4" fmla="*/ 5375759 h 5375759"/>
                <a:gd name="connsiteX5" fmla="*/ 0 w 43891200"/>
                <a:gd name="connsiteY5" fmla="*/ 0 h 5375759"/>
                <a:gd name="connsiteX0" fmla="*/ 0 w 43891200"/>
                <a:gd name="connsiteY0" fmla="*/ 0 h 5391472"/>
                <a:gd name="connsiteX1" fmla="*/ 43891200 w 43891200"/>
                <a:gd name="connsiteY1" fmla="*/ 0 h 5391472"/>
                <a:gd name="connsiteX2" fmla="*/ 43891197 w 43891200"/>
                <a:gd name="connsiteY2" fmla="*/ 2143554 h 5391472"/>
                <a:gd name="connsiteX3" fmla="*/ 21843298 w 43891200"/>
                <a:gd name="connsiteY3" fmla="*/ 1381537 h 5391472"/>
                <a:gd name="connsiteX4" fmla="*/ 24143 w 43891200"/>
                <a:gd name="connsiteY4" fmla="*/ 5391472 h 5391472"/>
                <a:gd name="connsiteX5" fmla="*/ 0 w 43891200"/>
                <a:gd name="connsiteY5" fmla="*/ 0 h 5391472"/>
                <a:gd name="connsiteX0" fmla="*/ 0 w 43891200"/>
                <a:gd name="connsiteY0" fmla="*/ 0 h 5388329"/>
                <a:gd name="connsiteX1" fmla="*/ 43891200 w 43891200"/>
                <a:gd name="connsiteY1" fmla="*/ 0 h 5388329"/>
                <a:gd name="connsiteX2" fmla="*/ 43891197 w 43891200"/>
                <a:gd name="connsiteY2" fmla="*/ 2143554 h 5388329"/>
                <a:gd name="connsiteX3" fmla="*/ 21843298 w 43891200"/>
                <a:gd name="connsiteY3" fmla="*/ 1381537 h 5388329"/>
                <a:gd name="connsiteX4" fmla="*/ 11350 w 43891200"/>
                <a:gd name="connsiteY4" fmla="*/ 5388329 h 5388329"/>
                <a:gd name="connsiteX5" fmla="*/ 0 w 43891200"/>
                <a:gd name="connsiteY5" fmla="*/ 0 h 5388329"/>
                <a:gd name="connsiteX0" fmla="*/ 0 w 43918796"/>
                <a:gd name="connsiteY0" fmla="*/ 0 h 5388329"/>
                <a:gd name="connsiteX1" fmla="*/ 43918796 w 43918796"/>
                <a:gd name="connsiteY1" fmla="*/ 0 h 5388329"/>
                <a:gd name="connsiteX2" fmla="*/ 43918793 w 43918796"/>
                <a:gd name="connsiteY2" fmla="*/ 2143554 h 5388329"/>
                <a:gd name="connsiteX3" fmla="*/ 21870894 w 43918796"/>
                <a:gd name="connsiteY3" fmla="*/ 1381537 h 5388329"/>
                <a:gd name="connsiteX4" fmla="*/ 38946 w 43918796"/>
                <a:gd name="connsiteY4" fmla="*/ 5388329 h 5388329"/>
                <a:gd name="connsiteX5" fmla="*/ 0 w 43918796"/>
                <a:gd name="connsiteY5" fmla="*/ 0 h 5388329"/>
                <a:gd name="connsiteX0" fmla="*/ 0 w 43882001"/>
                <a:gd name="connsiteY0" fmla="*/ 6780 h 5388329"/>
                <a:gd name="connsiteX1" fmla="*/ 43882001 w 43882001"/>
                <a:gd name="connsiteY1" fmla="*/ 0 h 5388329"/>
                <a:gd name="connsiteX2" fmla="*/ 43881998 w 43882001"/>
                <a:gd name="connsiteY2" fmla="*/ 2143554 h 5388329"/>
                <a:gd name="connsiteX3" fmla="*/ 21834099 w 43882001"/>
                <a:gd name="connsiteY3" fmla="*/ 1381537 h 5388329"/>
                <a:gd name="connsiteX4" fmla="*/ 2151 w 43882001"/>
                <a:gd name="connsiteY4" fmla="*/ 5388329 h 5388329"/>
                <a:gd name="connsiteX5" fmla="*/ 0 w 43882001"/>
                <a:gd name="connsiteY5" fmla="*/ 6780 h 5388329"/>
                <a:gd name="connsiteX0" fmla="*/ 0 w 43909597"/>
                <a:gd name="connsiteY0" fmla="*/ 6780 h 5388329"/>
                <a:gd name="connsiteX1" fmla="*/ 43909597 w 43909597"/>
                <a:gd name="connsiteY1" fmla="*/ 0 h 5388329"/>
                <a:gd name="connsiteX2" fmla="*/ 43909594 w 43909597"/>
                <a:gd name="connsiteY2" fmla="*/ 2143554 h 5388329"/>
                <a:gd name="connsiteX3" fmla="*/ 21861695 w 43909597"/>
                <a:gd name="connsiteY3" fmla="*/ 1381537 h 5388329"/>
                <a:gd name="connsiteX4" fmla="*/ 29747 w 43909597"/>
                <a:gd name="connsiteY4" fmla="*/ 5388329 h 5388329"/>
                <a:gd name="connsiteX5" fmla="*/ 0 w 43909597"/>
                <a:gd name="connsiteY5" fmla="*/ 6780 h 5388329"/>
                <a:gd name="connsiteX0" fmla="*/ 16283 w 43879886"/>
                <a:gd name="connsiteY0" fmla="*/ 13560 h 5388329"/>
                <a:gd name="connsiteX1" fmla="*/ 43879886 w 43879886"/>
                <a:gd name="connsiteY1" fmla="*/ 0 h 5388329"/>
                <a:gd name="connsiteX2" fmla="*/ 43879883 w 43879886"/>
                <a:gd name="connsiteY2" fmla="*/ 2143554 h 5388329"/>
                <a:gd name="connsiteX3" fmla="*/ 21831984 w 43879886"/>
                <a:gd name="connsiteY3" fmla="*/ 1381537 h 5388329"/>
                <a:gd name="connsiteX4" fmla="*/ 36 w 43879886"/>
                <a:gd name="connsiteY4" fmla="*/ 5388329 h 5388329"/>
                <a:gd name="connsiteX5" fmla="*/ 16283 w 43879886"/>
                <a:gd name="connsiteY5" fmla="*/ 13560 h 5388329"/>
                <a:gd name="connsiteX0" fmla="*/ 7118 w 43879920"/>
                <a:gd name="connsiteY0" fmla="*/ 6780 h 5388329"/>
                <a:gd name="connsiteX1" fmla="*/ 43879920 w 43879920"/>
                <a:gd name="connsiteY1" fmla="*/ 0 h 5388329"/>
                <a:gd name="connsiteX2" fmla="*/ 43879917 w 43879920"/>
                <a:gd name="connsiteY2" fmla="*/ 2143554 h 5388329"/>
                <a:gd name="connsiteX3" fmla="*/ 21832018 w 43879920"/>
                <a:gd name="connsiteY3" fmla="*/ 1381537 h 5388329"/>
                <a:gd name="connsiteX4" fmla="*/ 70 w 43879920"/>
                <a:gd name="connsiteY4" fmla="*/ 5388329 h 5388329"/>
                <a:gd name="connsiteX5" fmla="*/ 7118 w 43879920"/>
                <a:gd name="connsiteY5" fmla="*/ 6780 h 5388329"/>
                <a:gd name="connsiteX0" fmla="*/ 0 w 43900399"/>
                <a:gd name="connsiteY0" fmla="*/ 0 h 5388329"/>
                <a:gd name="connsiteX1" fmla="*/ 43900399 w 43900399"/>
                <a:gd name="connsiteY1" fmla="*/ 0 h 5388329"/>
                <a:gd name="connsiteX2" fmla="*/ 43900396 w 43900399"/>
                <a:gd name="connsiteY2" fmla="*/ 2143554 h 5388329"/>
                <a:gd name="connsiteX3" fmla="*/ 21852497 w 43900399"/>
                <a:gd name="connsiteY3" fmla="*/ 1381537 h 5388329"/>
                <a:gd name="connsiteX4" fmla="*/ 20549 w 43900399"/>
                <a:gd name="connsiteY4" fmla="*/ 5388329 h 5388329"/>
                <a:gd name="connsiteX5" fmla="*/ 0 w 43900399"/>
                <a:gd name="connsiteY5" fmla="*/ 0 h 5388329"/>
                <a:gd name="connsiteX0" fmla="*/ 0 w 43900396"/>
                <a:gd name="connsiteY0" fmla="*/ 0 h 5388329"/>
                <a:gd name="connsiteX1" fmla="*/ 43854405 w 43900396"/>
                <a:gd name="connsiteY1" fmla="*/ 27119 h 5388329"/>
                <a:gd name="connsiteX2" fmla="*/ 43900396 w 43900396"/>
                <a:gd name="connsiteY2" fmla="*/ 2143554 h 5388329"/>
                <a:gd name="connsiteX3" fmla="*/ 21852497 w 43900396"/>
                <a:gd name="connsiteY3" fmla="*/ 1381537 h 5388329"/>
                <a:gd name="connsiteX4" fmla="*/ 20549 w 43900396"/>
                <a:gd name="connsiteY4" fmla="*/ 5388329 h 5388329"/>
                <a:gd name="connsiteX5" fmla="*/ 0 w 43900396"/>
                <a:gd name="connsiteY5" fmla="*/ 0 h 5388329"/>
                <a:gd name="connsiteX0" fmla="*/ 0 w 43900398"/>
                <a:gd name="connsiteY0" fmla="*/ 0 h 5388329"/>
                <a:gd name="connsiteX1" fmla="*/ 43900398 w 43900398"/>
                <a:gd name="connsiteY1" fmla="*/ 6780 h 5388329"/>
                <a:gd name="connsiteX2" fmla="*/ 43900396 w 43900398"/>
                <a:gd name="connsiteY2" fmla="*/ 2143554 h 5388329"/>
                <a:gd name="connsiteX3" fmla="*/ 21852497 w 43900398"/>
                <a:gd name="connsiteY3" fmla="*/ 1381537 h 5388329"/>
                <a:gd name="connsiteX4" fmla="*/ 20549 w 43900398"/>
                <a:gd name="connsiteY4" fmla="*/ 5388329 h 5388329"/>
                <a:gd name="connsiteX5" fmla="*/ 0 w 43900398"/>
                <a:gd name="connsiteY5" fmla="*/ 0 h 5388329"/>
                <a:gd name="connsiteX0" fmla="*/ 0 w 43909598"/>
                <a:gd name="connsiteY0" fmla="*/ 0 h 5388329"/>
                <a:gd name="connsiteX1" fmla="*/ 43909598 w 43909598"/>
                <a:gd name="connsiteY1" fmla="*/ 6780 h 5388329"/>
                <a:gd name="connsiteX2" fmla="*/ 43900396 w 43909598"/>
                <a:gd name="connsiteY2" fmla="*/ 2143554 h 5388329"/>
                <a:gd name="connsiteX3" fmla="*/ 21852497 w 43909598"/>
                <a:gd name="connsiteY3" fmla="*/ 1381537 h 5388329"/>
                <a:gd name="connsiteX4" fmla="*/ 20549 w 43909598"/>
                <a:gd name="connsiteY4" fmla="*/ 5388329 h 5388329"/>
                <a:gd name="connsiteX5" fmla="*/ 0 w 43909598"/>
                <a:gd name="connsiteY5" fmla="*/ 0 h 5388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909598" h="5388329">
                  <a:moveTo>
                    <a:pt x="0" y="0"/>
                  </a:moveTo>
                  <a:lnTo>
                    <a:pt x="43909598" y="6780"/>
                  </a:lnTo>
                  <a:cubicBezTo>
                    <a:pt x="43909597" y="719038"/>
                    <a:pt x="43900397" y="1431296"/>
                    <a:pt x="43900396" y="2143554"/>
                  </a:cubicBezTo>
                  <a:cubicBezTo>
                    <a:pt x="37284373" y="1358490"/>
                    <a:pt x="29162993" y="845303"/>
                    <a:pt x="21852497" y="1381537"/>
                  </a:cubicBezTo>
                  <a:cubicBezTo>
                    <a:pt x="14542001" y="1917771"/>
                    <a:pt x="6144574" y="2782191"/>
                    <a:pt x="20549" y="5388329"/>
                  </a:cubicBezTo>
                  <a:cubicBezTo>
                    <a:pt x="19609" y="3596409"/>
                    <a:pt x="940" y="1791920"/>
                    <a:pt x="0" y="0"/>
                  </a:cubicBezTo>
                  <a:close/>
                </a:path>
              </a:pathLst>
            </a:custGeom>
            <a:gradFill flip="none" rotWithShape="1">
              <a:gsLst>
                <a:gs pos="0">
                  <a:schemeClr val="tx2"/>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noFill/>
                </a:ln>
                <a:solidFill>
                  <a:schemeClr val="accent1"/>
                </a:solidFill>
              </a:endParaRPr>
            </a:p>
          </p:txBody>
        </p:sp>
      </p:grpSp>
    </p:spTree>
  </p:cSld>
  <p:clrMap bg1="lt1" tx1="dk1" bg2="lt2" tx2="dk2" accent1="accent1" accent2="accent2" accent3="accent3" accent4="accent4" accent5="accent5" accent6="accent6" hlink="hlink" folHlink="folHlink"/>
  <p:sldLayoutIdLst>
    <p:sldLayoutId id="2147483654" r:id="rId1"/>
  </p:sldLayoutIdLst>
  <p:txStyles>
    <p:titleStyle>
      <a:lvl1pPr algn="ctr" defTabSz="3599776" rtl="0" eaLnBrk="1" latinLnBrk="0" hangingPunct="1">
        <a:spcBef>
          <a:spcPct val="0"/>
        </a:spcBef>
        <a:buNone/>
        <a:defRPr sz="7200" kern="1200">
          <a:solidFill>
            <a:schemeClr val="bg1"/>
          </a:solidFill>
          <a:latin typeface="Trebuchet MS" pitchFamily="34" charset="0"/>
          <a:ea typeface="+mj-ea"/>
          <a:cs typeface="+mj-cs"/>
        </a:defRPr>
      </a:lvl1pPr>
    </p:titleStyle>
    <p:bodyStyle>
      <a:lvl1pPr marL="1349916" indent="-1349916" algn="l" defTabSz="3599776" rtl="0" eaLnBrk="1" latinLnBrk="0" hangingPunct="1">
        <a:spcBef>
          <a:spcPct val="20000"/>
        </a:spcBef>
        <a:buFont typeface="Arial" pitchFamily="34" charset="0"/>
        <a:buChar char="•"/>
        <a:defRPr sz="12600" kern="1200">
          <a:solidFill>
            <a:schemeClr val="tx1"/>
          </a:solidFill>
          <a:latin typeface="+mn-lt"/>
          <a:ea typeface="+mn-ea"/>
          <a:cs typeface="+mn-cs"/>
        </a:defRPr>
      </a:lvl1pPr>
      <a:lvl2pPr marL="2924818" indent="-1124930" algn="l" defTabSz="3599776" rtl="0" eaLnBrk="1" latinLnBrk="0" hangingPunct="1">
        <a:spcBef>
          <a:spcPct val="20000"/>
        </a:spcBef>
        <a:buFont typeface="Arial" pitchFamily="34" charset="0"/>
        <a:buChar char="–"/>
        <a:defRPr sz="11100" kern="1200">
          <a:solidFill>
            <a:schemeClr val="tx1"/>
          </a:solidFill>
          <a:latin typeface="+mn-lt"/>
          <a:ea typeface="+mn-ea"/>
          <a:cs typeface="+mn-cs"/>
        </a:defRPr>
      </a:lvl2pPr>
      <a:lvl3pPr marL="4499721" indent="-899945" algn="l" defTabSz="3599776" rtl="0" eaLnBrk="1" latinLnBrk="0" hangingPunct="1">
        <a:spcBef>
          <a:spcPct val="20000"/>
        </a:spcBef>
        <a:buFont typeface="Arial" pitchFamily="34" charset="0"/>
        <a:buChar char="•"/>
        <a:defRPr sz="9500" kern="1200">
          <a:solidFill>
            <a:schemeClr val="tx1"/>
          </a:solidFill>
          <a:latin typeface="+mn-lt"/>
          <a:ea typeface="+mn-ea"/>
          <a:cs typeface="+mn-cs"/>
        </a:defRPr>
      </a:lvl3pPr>
      <a:lvl4pPr marL="6299609" indent="-899945" algn="l" defTabSz="3599776" rtl="0" eaLnBrk="1" latinLnBrk="0" hangingPunct="1">
        <a:spcBef>
          <a:spcPct val="20000"/>
        </a:spcBef>
        <a:buFont typeface="Arial" pitchFamily="34" charset="0"/>
        <a:buChar char="–"/>
        <a:defRPr sz="7900" kern="1200">
          <a:solidFill>
            <a:schemeClr val="tx1"/>
          </a:solidFill>
          <a:latin typeface="+mn-lt"/>
          <a:ea typeface="+mn-ea"/>
          <a:cs typeface="+mn-cs"/>
        </a:defRPr>
      </a:lvl4pPr>
      <a:lvl5pPr marL="8099496" indent="-899945" algn="l" defTabSz="3599776" rtl="0" eaLnBrk="1" latinLnBrk="0" hangingPunct="1">
        <a:spcBef>
          <a:spcPct val="20000"/>
        </a:spcBef>
        <a:buFont typeface="Arial" pitchFamily="34" charset="0"/>
        <a:buChar char="»"/>
        <a:defRPr sz="7900" kern="1200">
          <a:solidFill>
            <a:schemeClr val="tx1"/>
          </a:solidFill>
          <a:latin typeface="+mn-lt"/>
          <a:ea typeface="+mn-ea"/>
          <a:cs typeface="+mn-cs"/>
        </a:defRPr>
      </a:lvl5pPr>
      <a:lvl6pPr marL="9899385" indent="-899945" algn="l" defTabSz="3599776" rtl="0" eaLnBrk="1" latinLnBrk="0" hangingPunct="1">
        <a:spcBef>
          <a:spcPct val="20000"/>
        </a:spcBef>
        <a:buFont typeface="Arial" pitchFamily="34" charset="0"/>
        <a:buChar char="•"/>
        <a:defRPr sz="7900" kern="1200">
          <a:solidFill>
            <a:schemeClr val="tx1"/>
          </a:solidFill>
          <a:latin typeface="+mn-lt"/>
          <a:ea typeface="+mn-ea"/>
          <a:cs typeface="+mn-cs"/>
        </a:defRPr>
      </a:lvl6pPr>
      <a:lvl7pPr marL="11699272" indent="-899945" algn="l" defTabSz="3599776" rtl="0" eaLnBrk="1" latinLnBrk="0" hangingPunct="1">
        <a:spcBef>
          <a:spcPct val="20000"/>
        </a:spcBef>
        <a:buFont typeface="Arial" pitchFamily="34" charset="0"/>
        <a:buChar char="•"/>
        <a:defRPr sz="7900" kern="1200">
          <a:solidFill>
            <a:schemeClr val="tx1"/>
          </a:solidFill>
          <a:latin typeface="+mn-lt"/>
          <a:ea typeface="+mn-ea"/>
          <a:cs typeface="+mn-cs"/>
        </a:defRPr>
      </a:lvl7pPr>
      <a:lvl8pPr marL="13499161" indent="-899945" algn="l" defTabSz="3599776" rtl="0" eaLnBrk="1" latinLnBrk="0" hangingPunct="1">
        <a:spcBef>
          <a:spcPct val="20000"/>
        </a:spcBef>
        <a:buFont typeface="Arial" pitchFamily="34" charset="0"/>
        <a:buChar char="•"/>
        <a:defRPr sz="7900" kern="1200">
          <a:solidFill>
            <a:schemeClr val="tx1"/>
          </a:solidFill>
          <a:latin typeface="+mn-lt"/>
          <a:ea typeface="+mn-ea"/>
          <a:cs typeface="+mn-cs"/>
        </a:defRPr>
      </a:lvl8pPr>
      <a:lvl9pPr marL="15299049" indent="-899945" algn="l" defTabSz="3599776" rtl="0" eaLnBrk="1" latinLnBrk="0" hangingPunct="1">
        <a:spcBef>
          <a:spcPct val="20000"/>
        </a:spcBef>
        <a:buFont typeface="Arial" pitchFamily="34" charset="0"/>
        <a:buChar char="•"/>
        <a:defRPr sz="7900" kern="1200">
          <a:solidFill>
            <a:schemeClr val="tx1"/>
          </a:solidFill>
          <a:latin typeface="+mn-lt"/>
          <a:ea typeface="+mn-ea"/>
          <a:cs typeface="+mn-cs"/>
        </a:defRPr>
      </a:lvl9pPr>
    </p:bodyStyle>
    <p:otherStyle>
      <a:defPPr>
        <a:defRPr lang="en-US"/>
      </a:defPPr>
      <a:lvl1pPr marL="0" algn="l" defTabSz="3599776" rtl="0" eaLnBrk="1" latinLnBrk="0" hangingPunct="1">
        <a:defRPr sz="7100" kern="1200">
          <a:solidFill>
            <a:schemeClr val="tx1"/>
          </a:solidFill>
          <a:latin typeface="+mn-lt"/>
          <a:ea typeface="+mn-ea"/>
          <a:cs typeface="+mn-cs"/>
        </a:defRPr>
      </a:lvl1pPr>
      <a:lvl2pPr marL="1799889" algn="l" defTabSz="3599776" rtl="0" eaLnBrk="1" latinLnBrk="0" hangingPunct="1">
        <a:defRPr sz="7100" kern="1200">
          <a:solidFill>
            <a:schemeClr val="tx1"/>
          </a:solidFill>
          <a:latin typeface="+mn-lt"/>
          <a:ea typeface="+mn-ea"/>
          <a:cs typeface="+mn-cs"/>
        </a:defRPr>
      </a:lvl2pPr>
      <a:lvl3pPr marL="3599776" algn="l" defTabSz="3599776" rtl="0" eaLnBrk="1" latinLnBrk="0" hangingPunct="1">
        <a:defRPr sz="7100" kern="1200">
          <a:solidFill>
            <a:schemeClr val="tx1"/>
          </a:solidFill>
          <a:latin typeface="+mn-lt"/>
          <a:ea typeface="+mn-ea"/>
          <a:cs typeface="+mn-cs"/>
        </a:defRPr>
      </a:lvl3pPr>
      <a:lvl4pPr marL="5399664" algn="l" defTabSz="3599776" rtl="0" eaLnBrk="1" latinLnBrk="0" hangingPunct="1">
        <a:defRPr sz="7100" kern="1200">
          <a:solidFill>
            <a:schemeClr val="tx1"/>
          </a:solidFill>
          <a:latin typeface="+mn-lt"/>
          <a:ea typeface="+mn-ea"/>
          <a:cs typeface="+mn-cs"/>
        </a:defRPr>
      </a:lvl4pPr>
      <a:lvl5pPr marL="7199552" algn="l" defTabSz="3599776" rtl="0" eaLnBrk="1" latinLnBrk="0" hangingPunct="1">
        <a:defRPr sz="7100" kern="1200">
          <a:solidFill>
            <a:schemeClr val="tx1"/>
          </a:solidFill>
          <a:latin typeface="+mn-lt"/>
          <a:ea typeface="+mn-ea"/>
          <a:cs typeface="+mn-cs"/>
        </a:defRPr>
      </a:lvl5pPr>
      <a:lvl6pPr marL="8999441" algn="l" defTabSz="3599776" rtl="0" eaLnBrk="1" latinLnBrk="0" hangingPunct="1">
        <a:defRPr sz="7100" kern="1200">
          <a:solidFill>
            <a:schemeClr val="tx1"/>
          </a:solidFill>
          <a:latin typeface="+mn-lt"/>
          <a:ea typeface="+mn-ea"/>
          <a:cs typeface="+mn-cs"/>
        </a:defRPr>
      </a:lvl6pPr>
      <a:lvl7pPr marL="10799330" algn="l" defTabSz="3599776" rtl="0" eaLnBrk="1" latinLnBrk="0" hangingPunct="1">
        <a:defRPr sz="7100" kern="1200">
          <a:solidFill>
            <a:schemeClr val="tx1"/>
          </a:solidFill>
          <a:latin typeface="+mn-lt"/>
          <a:ea typeface="+mn-ea"/>
          <a:cs typeface="+mn-cs"/>
        </a:defRPr>
      </a:lvl7pPr>
      <a:lvl8pPr marL="12599217" algn="l" defTabSz="3599776" rtl="0" eaLnBrk="1" latinLnBrk="0" hangingPunct="1">
        <a:defRPr sz="7100" kern="1200">
          <a:solidFill>
            <a:schemeClr val="tx1"/>
          </a:solidFill>
          <a:latin typeface="+mn-lt"/>
          <a:ea typeface="+mn-ea"/>
          <a:cs typeface="+mn-cs"/>
        </a:defRPr>
      </a:lvl8pPr>
      <a:lvl9pPr marL="14399106" algn="l" defTabSz="3599776" rtl="0" eaLnBrk="1" latinLnBrk="0" hangingPunct="1">
        <a:defRPr sz="7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5.png"/><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Placeholder 14"/>
          <p:cNvSpPr>
            <a:spLocks noGrp="1"/>
          </p:cNvSpPr>
          <p:nvPr>
            <p:ph type="body" sz="quarter" idx="10"/>
          </p:nvPr>
        </p:nvSpPr>
        <p:spPr>
          <a:xfrm>
            <a:off x="529393" y="5789719"/>
            <a:ext cx="11887922" cy="5323718"/>
          </a:xfrm>
        </p:spPr>
        <p:txBody>
          <a:bodyPr/>
          <a:lstStyle/>
          <a:p>
            <a:endParaRPr lang="en-US" dirty="0">
              <a:latin typeface="+mn-lt"/>
            </a:endParaRPr>
          </a:p>
        </p:txBody>
      </p:sp>
      <p:sp>
        <p:nvSpPr>
          <p:cNvPr id="16" name="Text Placeholder 15"/>
          <p:cNvSpPr>
            <a:spLocks noGrp="1"/>
          </p:cNvSpPr>
          <p:nvPr>
            <p:ph type="body" sz="quarter" idx="11"/>
          </p:nvPr>
        </p:nvSpPr>
        <p:spPr/>
        <p:txBody>
          <a:bodyPr/>
          <a:lstStyle/>
          <a:p>
            <a:r>
              <a:rPr lang="tr-TR" dirty="0"/>
              <a:t>ÖZET</a:t>
            </a:r>
            <a:endParaRPr lang="en-US" dirty="0"/>
          </a:p>
        </p:txBody>
      </p:sp>
      <p:sp>
        <p:nvSpPr>
          <p:cNvPr id="17" name="Text Placeholder 16"/>
          <p:cNvSpPr>
            <a:spLocks noGrp="1"/>
          </p:cNvSpPr>
          <p:nvPr>
            <p:ph type="body" sz="quarter" idx="20"/>
          </p:nvPr>
        </p:nvSpPr>
        <p:spPr>
          <a:xfrm>
            <a:off x="498871" y="11113437"/>
            <a:ext cx="11891854" cy="656336"/>
          </a:xfrm>
        </p:spPr>
        <p:txBody>
          <a:bodyPr/>
          <a:lstStyle/>
          <a:p>
            <a:r>
              <a:rPr lang="tr-TR" dirty="0"/>
              <a:t>AMAÇ VE KAPSAM</a:t>
            </a:r>
            <a:endParaRPr lang="en-US" dirty="0"/>
          </a:p>
        </p:txBody>
      </p:sp>
      <p:sp>
        <p:nvSpPr>
          <p:cNvPr id="18" name="Text Placeholder 17"/>
          <p:cNvSpPr>
            <a:spLocks noGrp="1"/>
          </p:cNvSpPr>
          <p:nvPr>
            <p:ph type="body" sz="quarter" idx="25"/>
          </p:nvPr>
        </p:nvSpPr>
        <p:spPr/>
        <p:txBody>
          <a:bodyPr/>
          <a:lstStyle/>
          <a:p>
            <a:r>
              <a:rPr lang="tr-TR" dirty="0"/>
              <a:t>SONUÇLAR</a:t>
            </a:r>
            <a:endParaRPr lang="en-US" dirty="0"/>
          </a:p>
        </p:txBody>
      </p:sp>
      <p:sp>
        <p:nvSpPr>
          <p:cNvPr id="19" name="Text Placeholder 18"/>
          <p:cNvSpPr>
            <a:spLocks noGrp="1"/>
          </p:cNvSpPr>
          <p:nvPr>
            <p:ph type="body" sz="quarter" idx="26"/>
          </p:nvPr>
        </p:nvSpPr>
        <p:spPr>
          <a:xfrm>
            <a:off x="12726535" y="5852256"/>
            <a:ext cx="11878289" cy="15203887"/>
          </a:xfrm>
        </p:spPr>
        <p:txBody>
          <a:bodyPr/>
          <a:lstStyle/>
          <a:p>
            <a:endParaRPr lang="en-US" dirty="0">
              <a:latin typeface="+mn-lt"/>
            </a:endParaRPr>
          </a:p>
        </p:txBody>
      </p:sp>
      <p:sp>
        <p:nvSpPr>
          <p:cNvPr id="20" name="Text Placeholder 19"/>
          <p:cNvSpPr>
            <a:spLocks noGrp="1"/>
          </p:cNvSpPr>
          <p:nvPr>
            <p:ph type="body" sz="quarter" idx="27"/>
          </p:nvPr>
        </p:nvSpPr>
        <p:spPr>
          <a:xfrm>
            <a:off x="12719295" y="21056143"/>
            <a:ext cx="11885529" cy="656336"/>
          </a:xfrm>
        </p:spPr>
        <p:txBody>
          <a:bodyPr/>
          <a:lstStyle/>
          <a:p>
            <a:r>
              <a:rPr lang="tr-TR" dirty="0"/>
              <a:t>KAYNAKLAR</a:t>
            </a:r>
            <a:endParaRPr lang="en-US" dirty="0"/>
          </a:p>
        </p:txBody>
      </p:sp>
      <p:sp>
        <p:nvSpPr>
          <p:cNvPr id="21" name="Text Placeholder 20"/>
          <p:cNvSpPr>
            <a:spLocks noGrp="1"/>
          </p:cNvSpPr>
          <p:nvPr>
            <p:ph type="body" sz="quarter" idx="28"/>
          </p:nvPr>
        </p:nvSpPr>
        <p:spPr>
          <a:xfrm>
            <a:off x="12725245" y="21699415"/>
            <a:ext cx="11890085" cy="5747607"/>
          </a:xfrm>
        </p:spPr>
        <p:txBody>
          <a:bodyPr/>
          <a:lstStyle/>
          <a:p>
            <a:endParaRPr lang="en-US" dirty="0">
              <a:latin typeface="+mn-lt"/>
            </a:endParaRPr>
          </a:p>
        </p:txBody>
      </p:sp>
      <p:sp>
        <p:nvSpPr>
          <p:cNvPr id="22" name="Text Placeholder 21"/>
          <p:cNvSpPr>
            <a:spLocks noGrp="1"/>
          </p:cNvSpPr>
          <p:nvPr>
            <p:ph type="body" sz="quarter" idx="29"/>
          </p:nvPr>
        </p:nvSpPr>
        <p:spPr/>
        <p:txBody>
          <a:bodyPr/>
          <a:lstStyle/>
          <a:p>
            <a:r>
              <a:rPr lang="tr-TR" dirty="0"/>
              <a:t>TEŞEKKÜR VE İLETİŞİM</a:t>
            </a:r>
            <a:endParaRPr lang="en-US" dirty="0"/>
          </a:p>
        </p:txBody>
      </p:sp>
      <p:sp>
        <p:nvSpPr>
          <p:cNvPr id="23" name="Text Placeholder 22"/>
          <p:cNvSpPr>
            <a:spLocks noGrp="1"/>
          </p:cNvSpPr>
          <p:nvPr>
            <p:ph type="body" sz="quarter" idx="30"/>
          </p:nvPr>
        </p:nvSpPr>
        <p:spPr>
          <a:xfrm>
            <a:off x="12725245" y="28131026"/>
            <a:ext cx="11885529" cy="6139924"/>
          </a:xfrm>
        </p:spPr>
        <p:txBody>
          <a:bodyPr/>
          <a:lstStyle/>
          <a:p>
            <a:endParaRPr lang="en-US" dirty="0">
              <a:latin typeface="+mn-lt"/>
            </a:endParaRPr>
          </a:p>
        </p:txBody>
      </p:sp>
      <p:sp>
        <p:nvSpPr>
          <p:cNvPr id="24" name="Text Placeholder 23"/>
          <p:cNvSpPr>
            <a:spLocks noGrp="1"/>
          </p:cNvSpPr>
          <p:nvPr>
            <p:ph type="body" sz="quarter" idx="96"/>
          </p:nvPr>
        </p:nvSpPr>
        <p:spPr>
          <a:xfrm>
            <a:off x="518974" y="11769772"/>
            <a:ext cx="11899368" cy="22501178"/>
          </a:xfrm>
        </p:spPr>
        <p:txBody>
          <a:bodyPr/>
          <a:lstStyle/>
          <a:p>
            <a:endParaRPr lang="en-US" dirty="0">
              <a:latin typeface="+mn-lt"/>
            </a:endParaRPr>
          </a:p>
        </p:txBody>
      </p:sp>
      <p:sp>
        <p:nvSpPr>
          <p:cNvPr id="25" name="Text Placeholder 24"/>
          <p:cNvSpPr>
            <a:spLocks noGrp="1"/>
          </p:cNvSpPr>
          <p:nvPr>
            <p:ph type="body" sz="quarter" idx="150"/>
          </p:nvPr>
        </p:nvSpPr>
        <p:spPr>
          <a:xfrm>
            <a:off x="4989614" y="3263506"/>
            <a:ext cx="14897290" cy="1841434"/>
          </a:xfrm>
        </p:spPr>
        <p:txBody>
          <a:bodyPr>
            <a:normAutofit fontScale="92500" lnSpcReduction="10000"/>
          </a:bodyPr>
          <a:lstStyle/>
          <a:p>
            <a:r>
              <a:rPr lang="tr-TR" sz="4000" dirty="0"/>
              <a:t>Dokuz Eylül Üniversitesi Mühendislik Fakültesi</a:t>
            </a:r>
          </a:p>
          <a:p>
            <a:r>
              <a:rPr lang="tr-TR" sz="4000" dirty="0"/>
              <a:t>Maden Mühendsilği Bölümü</a:t>
            </a:r>
          </a:p>
          <a:p>
            <a:r>
              <a:rPr lang="tr-TR" sz="4000" dirty="0"/>
              <a:t>2017-2018 Bahar Yarıyılı</a:t>
            </a:r>
          </a:p>
        </p:txBody>
      </p:sp>
      <p:sp>
        <p:nvSpPr>
          <p:cNvPr id="27" name="Text Placeholder 26"/>
          <p:cNvSpPr>
            <a:spLocks noGrp="1"/>
          </p:cNvSpPr>
          <p:nvPr>
            <p:ph type="body" sz="quarter" idx="153"/>
          </p:nvPr>
        </p:nvSpPr>
        <p:spPr>
          <a:xfrm>
            <a:off x="3193097" y="233012"/>
            <a:ext cx="18428653" cy="1637973"/>
          </a:xfrm>
        </p:spPr>
        <p:txBody>
          <a:bodyPr/>
          <a:lstStyle/>
          <a:p>
            <a:endParaRPr lang="en-US" sz="6000" dirty="0"/>
          </a:p>
        </p:txBody>
      </p:sp>
      <p:pic>
        <p:nvPicPr>
          <p:cNvPr id="29" name="Picture 2" descr="http://web.deu.edu.tr/maden/wpimages/wp6f1b7243_06.png">
            <a:extLst>
              <a:ext uri="{FF2B5EF4-FFF2-40B4-BE49-F238E27FC236}">
                <a16:creationId xmlns:a16="http://schemas.microsoft.com/office/drawing/2014/main" id="{B08939B5-C14C-4318-AA6E-9749424ABF0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935497" y="3426047"/>
            <a:ext cx="1686254" cy="1686254"/>
          </a:xfrm>
          <a:prstGeom prst="rect">
            <a:avLst/>
          </a:prstGeom>
          <a:noFill/>
          <a:extLst>
            <a:ext uri="{909E8E84-426E-40DD-AFC4-6F175D3DCCD1}">
              <a14:hiddenFill xmlns:a14="http://schemas.microsoft.com/office/drawing/2010/main">
                <a:solidFill>
                  <a:srgbClr val="FFFFFF"/>
                </a:solidFill>
              </a14:hiddenFill>
            </a:ext>
          </a:extLst>
        </p:spPr>
      </p:pic>
      <p:sp>
        <p:nvSpPr>
          <p:cNvPr id="30" name="Text Placeholder 25">
            <a:extLst>
              <a:ext uri="{FF2B5EF4-FFF2-40B4-BE49-F238E27FC236}">
                <a16:creationId xmlns:a16="http://schemas.microsoft.com/office/drawing/2014/main" id="{F1636A9E-E001-473B-B8B4-047B39D19C7E}"/>
              </a:ext>
            </a:extLst>
          </p:cNvPr>
          <p:cNvSpPr txBox="1">
            <a:spLocks/>
          </p:cNvSpPr>
          <p:nvPr/>
        </p:nvSpPr>
        <p:spPr>
          <a:xfrm>
            <a:off x="12950715" y="1745406"/>
            <a:ext cx="9032985" cy="923749"/>
          </a:xfrm>
          <a:prstGeom prst="rect">
            <a:avLst/>
          </a:prstGeom>
        </p:spPr>
        <p:txBody>
          <a:bodyPr anchor="t" anchorCtr="1">
            <a:noAutofit/>
          </a:bodyPr>
          <a:lstStyle>
            <a:lvl1pPr marL="0" indent="0" algn="ctr" defTabSz="3599776" rtl="0" eaLnBrk="1" latinLnBrk="0" hangingPunct="1">
              <a:spcBef>
                <a:spcPct val="20000"/>
              </a:spcBef>
              <a:buFontTx/>
              <a:buNone/>
              <a:defRPr sz="6600" b="1" kern="1200">
                <a:solidFill>
                  <a:schemeClr val="tx1"/>
                </a:solidFill>
                <a:latin typeface="+mj-lt"/>
                <a:ea typeface="+mn-ea"/>
                <a:cs typeface="+mn-cs"/>
              </a:defRPr>
            </a:lvl1pPr>
            <a:lvl2pPr marL="2924818" indent="-1124930" algn="l" defTabSz="3599776" rtl="0" eaLnBrk="1" latinLnBrk="0" hangingPunct="1">
              <a:spcBef>
                <a:spcPct val="20000"/>
              </a:spcBef>
              <a:buFontTx/>
              <a:buNone/>
              <a:defRPr sz="7200" kern="1200">
                <a:solidFill>
                  <a:schemeClr val="tx1"/>
                </a:solidFill>
                <a:latin typeface="+mn-lt"/>
                <a:ea typeface="+mn-ea"/>
                <a:cs typeface="+mn-cs"/>
              </a:defRPr>
            </a:lvl2pPr>
            <a:lvl3pPr marL="4499721" indent="-899945" algn="l" defTabSz="3599776" rtl="0" eaLnBrk="1" latinLnBrk="0" hangingPunct="1">
              <a:spcBef>
                <a:spcPct val="20000"/>
              </a:spcBef>
              <a:buFontTx/>
              <a:buNone/>
              <a:defRPr sz="7200" kern="1200">
                <a:solidFill>
                  <a:schemeClr val="tx1"/>
                </a:solidFill>
                <a:latin typeface="+mn-lt"/>
                <a:ea typeface="+mn-ea"/>
                <a:cs typeface="+mn-cs"/>
              </a:defRPr>
            </a:lvl3pPr>
            <a:lvl4pPr marL="6299609" indent="-899945" algn="l" defTabSz="3599776" rtl="0" eaLnBrk="1" latinLnBrk="0" hangingPunct="1">
              <a:spcBef>
                <a:spcPct val="20000"/>
              </a:spcBef>
              <a:buFontTx/>
              <a:buNone/>
              <a:defRPr sz="7200" kern="1200">
                <a:solidFill>
                  <a:schemeClr val="tx1"/>
                </a:solidFill>
                <a:latin typeface="+mn-lt"/>
                <a:ea typeface="+mn-ea"/>
                <a:cs typeface="+mn-cs"/>
              </a:defRPr>
            </a:lvl4pPr>
            <a:lvl5pPr marL="8099496" indent="-899945" algn="l" defTabSz="3599776" rtl="0" eaLnBrk="1" latinLnBrk="0" hangingPunct="1">
              <a:spcBef>
                <a:spcPct val="20000"/>
              </a:spcBef>
              <a:buFontTx/>
              <a:buNone/>
              <a:defRPr sz="7200" kern="1200">
                <a:solidFill>
                  <a:schemeClr val="tx1"/>
                </a:solidFill>
                <a:latin typeface="+mn-lt"/>
                <a:ea typeface="+mn-ea"/>
                <a:cs typeface="+mn-cs"/>
              </a:defRPr>
            </a:lvl5pPr>
            <a:lvl6pPr marL="9899385" indent="-899945" algn="l" defTabSz="3599776" rtl="0" eaLnBrk="1" latinLnBrk="0" hangingPunct="1">
              <a:spcBef>
                <a:spcPct val="20000"/>
              </a:spcBef>
              <a:buFont typeface="Arial" pitchFamily="34" charset="0"/>
              <a:buChar char="•"/>
              <a:defRPr sz="7900" kern="1200">
                <a:solidFill>
                  <a:schemeClr val="tx1"/>
                </a:solidFill>
                <a:latin typeface="+mn-lt"/>
                <a:ea typeface="+mn-ea"/>
                <a:cs typeface="+mn-cs"/>
              </a:defRPr>
            </a:lvl6pPr>
            <a:lvl7pPr marL="11699272" indent="-899945" algn="l" defTabSz="3599776" rtl="0" eaLnBrk="1" latinLnBrk="0" hangingPunct="1">
              <a:spcBef>
                <a:spcPct val="20000"/>
              </a:spcBef>
              <a:buFont typeface="Arial" pitchFamily="34" charset="0"/>
              <a:buChar char="•"/>
              <a:defRPr sz="7900" kern="1200">
                <a:solidFill>
                  <a:schemeClr val="tx1"/>
                </a:solidFill>
                <a:latin typeface="+mn-lt"/>
                <a:ea typeface="+mn-ea"/>
                <a:cs typeface="+mn-cs"/>
              </a:defRPr>
            </a:lvl7pPr>
            <a:lvl8pPr marL="13499161" indent="-899945" algn="l" defTabSz="3599776" rtl="0" eaLnBrk="1" latinLnBrk="0" hangingPunct="1">
              <a:spcBef>
                <a:spcPct val="20000"/>
              </a:spcBef>
              <a:buFont typeface="Arial" pitchFamily="34" charset="0"/>
              <a:buChar char="•"/>
              <a:defRPr sz="7900" kern="1200">
                <a:solidFill>
                  <a:schemeClr val="tx1"/>
                </a:solidFill>
                <a:latin typeface="+mn-lt"/>
                <a:ea typeface="+mn-ea"/>
                <a:cs typeface="+mn-cs"/>
              </a:defRPr>
            </a:lvl8pPr>
            <a:lvl9pPr marL="15299049" indent="-899945" algn="l" defTabSz="3599776" rtl="0" eaLnBrk="1" latinLnBrk="0" hangingPunct="1">
              <a:spcBef>
                <a:spcPct val="20000"/>
              </a:spcBef>
              <a:buFont typeface="Arial" pitchFamily="34" charset="0"/>
              <a:buChar char="•"/>
              <a:defRPr sz="7900" kern="1200">
                <a:solidFill>
                  <a:schemeClr val="tx1"/>
                </a:solidFill>
                <a:latin typeface="+mn-lt"/>
                <a:ea typeface="+mn-ea"/>
                <a:cs typeface="+mn-cs"/>
              </a:defRPr>
            </a:lvl9pPr>
          </a:lstStyle>
          <a:p>
            <a:endParaRPr lang="tr-TR" sz="4000" dirty="0"/>
          </a:p>
        </p:txBody>
      </p:sp>
      <p:sp>
        <p:nvSpPr>
          <p:cNvPr id="33" name="Text Placeholder 76">
            <a:extLst>
              <a:ext uri="{FF2B5EF4-FFF2-40B4-BE49-F238E27FC236}">
                <a16:creationId xmlns:a16="http://schemas.microsoft.com/office/drawing/2014/main" id="{26929DD7-C202-48D5-80A3-9A28F5C88BF5}"/>
              </a:ext>
            </a:extLst>
          </p:cNvPr>
          <p:cNvSpPr>
            <a:spLocks noGrp="1"/>
          </p:cNvSpPr>
          <p:nvPr>
            <p:ph type="body" sz="quarter" idx="151" hasCustomPrompt="1"/>
          </p:nvPr>
        </p:nvSpPr>
        <p:spPr>
          <a:xfrm>
            <a:off x="3193097" y="1990124"/>
            <a:ext cx="9197628" cy="1154243"/>
          </a:xfrm>
          <a:prstGeom prst="rect">
            <a:avLst/>
          </a:prstGeom>
        </p:spPr>
        <p:txBody>
          <a:bodyPr anchor="t" anchorCtr="1">
            <a:noAutofit/>
          </a:bodyPr>
          <a:lstStyle>
            <a:lvl1pPr marL="0" indent="0" algn="ctr">
              <a:buFontTx/>
              <a:buNone/>
              <a:defRPr sz="4000" b="1" baseline="0">
                <a:solidFill>
                  <a:schemeClr val="tx1"/>
                </a:solidFill>
                <a:latin typeface="+mj-lt"/>
              </a:defRPr>
            </a:lvl1pPr>
            <a:lvl2pPr>
              <a:buFontTx/>
              <a:buNone/>
              <a:defRPr sz="7200"/>
            </a:lvl2pPr>
            <a:lvl3pPr>
              <a:buFontTx/>
              <a:buNone/>
              <a:defRPr sz="7200"/>
            </a:lvl3pPr>
            <a:lvl4pPr>
              <a:buFontTx/>
              <a:buNone/>
              <a:defRPr sz="7200"/>
            </a:lvl4pPr>
            <a:lvl5pPr>
              <a:buFontTx/>
              <a:buNone/>
              <a:defRPr sz="7200"/>
            </a:lvl5pPr>
          </a:lstStyle>
          <a:p>
            <a:pPr lvl="0"/>
            <a:endParaRPr lang="tr-TR" sz="3600" dirty="0"/>
          </a:p>
        </p:txBody>
      </p:sp>
      <p:sp>
        <p:nvSpPr>
          <p:cNvPr id="34" name="Text Placeholder 76">
            <a:extLst>
              <a:ext uri="{FF2B5EF4-FFF2-40B4-BE49-F238E27FC236}">
                <a16:creationId xmlns:a16="http://schemas.microsoft.com/office/drawing/2014/main" id="{6071EC11-C10C-4216-8A7E-4F36DA11B8B3}"/>
              </a:ext>
            </a:extLst>
          </p:cNvPr>
          <p:cNvSpPr>
            <a:spLocks noGrp="1"/>
          </p:cNvSpPr>
          <p:nvPr>
            <p:ph type="body" sz="quarter" idx="154" hasCustomPrompt="1"/>
          </p:nvPr>
        </p:nvSpPr>
        <p:spPr>
          <a:xfrm>
            <a:off x="12595865" y="1990124"/>
            <a:ext cx="9025886" cy="1144541"/>
          </a:xfrm>
          <a:prstGeom prst="rect">
            <a:avLst/>
          </a:prstGeom>
        </p:spPr>
        <p:txBody>
          <a:bodyPr anchor="t" anchorCtr="1">
            <a:noAutofit/>
          </a:bodyPr>
          <a:lstStyle>
            <a:lvl1pPr marL="0" indent="0" algn="ctr">
              <a:buFontTx/>
              <a:buNone/>
              <a:defRPr sz="4000" b="1" baseline="0">
                <a:solidFill>
                  <a:schemeClr val="tx1"/>
                </a:solidFill>
                <a:latin typeface="+mj-lt"/>
              </a:defRPr>
            </a:lvl1pPr>
            <a:lvl2pPr>
              <a:buFontTx/>
              <a:buNone/>
              <a:defRPr sz="7200"/>
            </a:lvl2pPr>
            <a:lvl3pPr>
              <a:buFontTx/>
              <a:buNone/>
              <a:defRPr sz="7200"/>
            </a:lvl3pPr>
            <a:lvl4pPr>
              <a:buFontTx/>
              <a:buNone/>
              <a:defRPr sz="7200"/>
            </a:lvl4pPr>
            <a:lvl5pPr>
              <a:buFontTx/>
              <a:buNone/>
              <a:defRPr sz="7200"/>
            </a:lvl5pPr>
          </a:lstStyle>
          <a:p>
            <a:pPr lvl="0"/>
            <a:endParaRPr lang="en-US" sz="3600" dirty="0"/>
          </a:p>
        </p:txBody>
      </p:sp>
      <p:pic>
        <p:nvPicPr>
          <p:cNvPr id="26" name="Picture 25"/>
          <p:cNvPicPr>
            <a:picLocks noChangeAspect="1"/>
          </p:cNvPicPr>
          <p:nvPr/>
        </p:nvPicPr>
        <p:blipFill rotWithShape="1">
          <a:blip r:embed="rId4"/>
          <a:srcRect l="16581" t="18343" r="16272" b="18739"/>
          <a:stretch/>
        </p:blipFill>
        <p:spPr>
          <a:xfrm>
            <a:off x="-33705" y="-4918"/>
            <a:ext cx="3197164" cy="2995768"/>
          </a:xfrm>
          <a:prstGeom prst="rect">
            <a:avLst/>
          </a:prstGeom>
        </p:spPr>
      </p:pic>
      <p:pic>
        <p:nvPicPr>
          <p:cNvPr id="28" name="Picture 27"/>
          <p:cNvPicPr>
            <a:picLocks noChangeAspect="1"/>
          </p:cNvPicPr>
          <p:nvPr/>
        </p:nvPicPr>
        <p:blipFill rotWithShape="1">
          <a:blip r:embed="rId5">
            <a:extLst>
              <a:ext uri="{28A0092B-C50C-407E-A947-70E740481C1C}">
                <a14:useLocalDpi xmlns:a14="http://schemas.microsoft.com/office/drawing/2010/main" val="0"/>
              </a:ext>
            </a:extLst>
          </a:blip>
          <a:srcRect l="4098" t="6318" r="3693" b="6083"/>
          <a:stretch/>
        </p:blipFill>
        <p:spPr>
          <a:xfrm>
            <a:off x="3244247" y="3426047"/>
            <a:ext cx="1775005" cy="1686254"/>
          </a:xfrm>
          <a:prstGeom prst="rect">
            <a:avLst/>
          </a:prstGeom>
        </p:spPr>
      </p:pic>
    </p:spTree>
    <p:extLst>
      <p:ext uri="{BB962C8B-B14F-4D97-AF65-F5344CB8AC3E}">
        <p14:creationId xmlns:p14="http://schemas.microsoft.com/office/powerpoint/2010/main" val="3267103647"/>
      </p:ext>
    </p:extLst>
  </p:cSld>
  <p:clrMapOvr>
    <a:masterClrMapping/>
  </p:clrMapOvr>
</p:sld>
</file>

<file path=ppt/theme/theme1.xml><?xml version="1.0" encoding="utf-8"?>
<a:theme xmlns:a="http://schemas.openxmlformats.org/drawingml/2006/main" name="PosterPresentations.com-70CMx100C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4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Classic - Wide Center">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400" dirty="0">
            <a:latin typeface="Times New Roman" panose="02020603050405020304" pitchFamily="18" charset="0"/>
            <a:cs typeface="Times New Roman" panose="02020603050405020304" pitchFamily="18" charset="0"/>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PosterPresentations.com-70CMx100CM</Template>
  <TotalTime>939</TotalTime>
  <Words>21</Words>
  <Application>Microsoft Office PowerPoint</Application>
  <PresentationFormat>Custom</PresentationFormat>
  <Paragraphs>9</Paragraphs>
  <Slides>1</Slides>
  <Notes>1</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1</vt:i4>
      </vt:variant>
    </vt:vector>
  </HeadingPairs>
  <TitlesOfParts>
    <vt:vector size="8" baseType="lpstr">
      <vt:lpstr>Arial</vt:lpstr>
      <vt:lpstr>Calibri</vt:lpstr>
      <vt:lpstr>Times New Roman</vt:lpstr>
      <vt:lpstr>Trebuchet MS</vt:lpstr>
      <vt:lpstr>PosterPresentations.com-70CMx100CM</vt:lpstr>
      <vt:lpstr>Classic - Wide Center</vt:lpstr>
      <vt:lpstr>Image</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Asus</cp:lastModifiedBy>
  <cp:revision>77</cp:revision>
  <dcterms:created xsi:type="dcterms:W3CDTF">2012-02-10T00:10:15Z</dcterms:created>
  <dcterms:modified xsi:type="dcterms:W3CDTF">2022-06-03T10:04:05Z</dcterms:modified>
</cp:coreProperties>
</file>