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5192038"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9">
          <p15:clr>
            <a:srgbClr val="A4A3A4"/>
          </p15:clr>
        </p15:guide>
        <p15:guide id="2" orient="horz" pos="315">
          <p15:clr>
            <a:srgbClr val="A4A3A4"/>
          </p15:clr>
        </p15:guide>
        <p15:guide id="3" orient="horz" pos="22047">
          <p15:clr>
            <a:srgbClr val="A4A3A4"/>
          </p15:clr>
        </p15:guide>
        <p15:guide id="4" orient="horz">
          <p15:clr>
            <a:srgbClr val="A4A3A4"/>
          </p15:clr>
        </p15:guide>
        <p15:guide id="5" pos="334">
          <p15:clr>
            <a:srgbClr val="A4A3A4"/>
          </p15:clr>
        </p15:guide>
        <p15:guide id="6" pos="15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3F5FA"/>
    <a:srgbClr val="CDD2DE"/>
    <a:srgbClr val="E3E9E5"/>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138" autoAdjust="0"/>
  </p:normalViewPr>
  <p:slideViewPr>
    <p:cSldViewPr snapToGrid="0" snapToObjects="1" showGuides="1">
      <p:cViewPr>
        <p:scale>
          <a:sx n="20" d="100"/>
          <a:sy n="20" d="100"/>
        </p:scale>
        <p:origin x="2574" y="186"/>
      </p:cViewPr>
      <p:guideLst>
        <p:guide orient="horz" pos="3629"/>
        <p:guide orient="horz" pos="315"/>
        <p:guide orient="horz" pos="22047"/>
        <p:guide orient="horz"/>
        <p:guide pos="334"/>
        <p:guide pos="15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4" d="100"/>
          <a:sy n="84" d="100"/>
        </p:scale>
        <p:origin x="38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6/24/2022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6/24/2022</a:t>
            </a:fld>
            <a:endParaRPr lang="en-US" dirty="0"/>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8010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5789719"/>
            <a:ext cx="11898341" cy="547917"/>
          </a:xfrm>
          <a:prstGeom prst="rect">
            <a:avLst/>
          </a:prstGeom>
        </p:spPr>
        <p:txBody>
          <a:bodyPr wrap="square" lIns="187489" tIns="187489" rIns="187489" bIns="187489">
            <a:spAutoFit/>
          </a:bodyPr>
          <a:lstStyle>
            <a:lvl1pPr marL="0" indent="0" algn="just">
              <a:buNone/>
              <a:defRPr lang="tr-TR" sz="2000" smtClean="0">
                <a:effectLst/>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1100" dirty="0">
                <a:effectLst/>
                <a:latin typeface="Times New Roman" panose="02020603050405020304" pitchFamily="18" charset="0"/>
                <a:ea typeface="Times New Roman" panose="02020603050405020304" pitchFamily="18" charset="0"/>
              </a:rPr>
              <a:t>Yazınızı yazmak veya eklemek için tıklayınız.</a:t>
            </a:r>
            <a:endParaRPr lang="en-US" sz="1100" dirty="0"/>
          </a:p>
        </p:txBody>
      </p:sp>
      <p:sp>
        <p:nvSpPr>
          <p:cNvPr id="6" name="Text Placeholder 5"/>
          <p:cNvSpPr>
            <a:spLocks noGrp="1"/>
          </p:cNvSpPr>
          <p:nvPr>
            <p:ph type="body" sz="quarter" idx="11" hasCustomPrompt="1"/>
          </p:nvPr>
        </p:nvSpPr>
        <p:spPr>
          <a:xfrm>
            <a:off x="529393" y="5168253"/>
            <a:ext cx="1188894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ÖZET başlığı eklemek için tıklayınız</a:t>
            </a:r>
            <a:endParaRPr lang="en-US" dirty="0"/>
          </a:p>
        </p:txBody>
      </p:sp>
      <p:sp>
        <p:nvSpPr>
          <p:cNvPr id="20" name="Text Placeholder 5"/>
          <p:cNvSpPr>
            <a:spLocks noGrp="1"/>
          </p:cNvSpPr>
          <p:nvPr>
            <p:ph type="body" sz="quarter" idx="20" hasCustomPrompt="1"/>
          </p:nvPr>
        </p:nvSpPr>
        <p:spPr>
          <a:xfrm>
            <a:off x="529391" y="14952493"/>
            <a:ext cx="1189185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AMAÇ VE KAPSAM başlığı eklemek için tıklayınız</a:t>
            </a:r>
            <a:endParaRPr lang="en-US" dirty="0"/>
          </a:p>
        </p:txBody>
      </p:sp>
      <p:sp>
        <p:nvSpPr>
          <p:cNvPr id="25" name="Text Placeholder 5"/>
          <p:cNvSpPr>
            <a:spLocks noGrp="1"/>
          </p:cNvSpPr>
          <p:nvPr>
            <p:ph type="body" sz="quarter" idx="25" hasCustomPrompt="1"/>
          </p:nvPr>
        </p:nvSpPr>
        <p:spPr>
          <a:xfrm>
            <a:off x="12725245" y="5168253"/>
            <a:ext cx="118887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SONUÇLAR başlığı eklemek için tıklayınız</a:t>
            </a:r>
            <a:endParaRPr lang="en-US" dirty="0"/>
          </a:p>
        </p:txBody>
      </p:sp>
      <p:sp>
        <p:nvSpPr>
          <p:cNvPr id="26" name="Text Placeholder 3"/>
          <p:cNvSpPr>
            <a:spLocks noGrp="1"/>
          </p:cNvSpPr>
          <p:nvPr>
            <p:ph type="body" sz="quarter" idx="26" hasCustomPrompt="1"/>
          </p:nvPr>
        </p:nvSpPr>
        <p:spPr>
          <a:xfrm>
            <a:off x="12725245" y="5789719"/>
            <a:ext cx="11888795" cy="547917"/>
          </a:xfrm>
          <a:prstGeom prst="rect">
            <a:avLst/>
          </a:prstGeom>
        </p:spPr>
        <p:txBody>
          <a:bodyPr wrap="square" lIns="187489" tIns="187489" rIns="187489" bIns="187489">
            <a:spAutoFit/>
          </a:bodyPr>
          <a:lstStyle>
            <a:lvl1pPr marL="0" indent="0" algn="just">
              <a:buNone/>
              <a:defRPr lang="tr-TR" sz="2000" b="0" smtClean="0">
                <a:effectLst/>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1100" dirty="0">
                <a:effectLst/>
                <a:latin typeface="Times New Roman" panose="02020603050405020304" pitchFamily="18" charset="0"/>
                <a:ea typeface="Times New Roman" panose="02020603050405020304" pitchFamily="18" charset="0"/>
              </a:rPr>
              <a:t>Yazınızı yazmak veya eklemek için tıklayınız.</a:t>
            </a:r>
            <a:endParaRPr lang="en-US" sz="1100" dirty="0"/>
          </a:p>
        </p:txBody>
      </p:sp>
      <p:sp>
        <p:nvSpPr>
          <p:cNvPr id="27" name="Text Placeholder 5"/>
          <p:cNvSpPr>
            <a:spLocks noGrp="1"/>
          </p:cNvSpPr>
          <p:nvPr>
            <p:ph type="body" sz="quarter" idx="27" hasCustomPrompt="1"/>
          </p:nvPr>
        </p:nvSpPr>
        <p:spPr>
          <a:xfrm>
            <a:off x="12725245" y="14971481"/>
            <a:ext cx="1188552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KAYNAKLAR başlığı eklemek için tıklayınız</a:t>
            </a:r>
            <a:endParaRPr lang="en-US" dirty="0"/>
          </a:p>
        </p:txBody>
      </p:sp>
      <p:sp>
        <p:nvSpPr>
          <p:cNvPr id="28" name="Text Placeholder 3"/>
          <p:cNvSpPr>
            <a:spLocks noGrp="1"/>
          </p:cNvSpPr>
          <p:nvPr>
            <p:ph type="body" sz="quarter" idx="28" hasCustomPrompt="1"/>
          </p:nvPr>
        </p:nvSpPr>
        <p:spPr>
          <a:xfrm>
            <a:off x="12725245" y="15638664"/>
            <a:ext cx="11890085" cy="547917"/>
          </a:xfrm>
          <a:prstGeom prst="rect">
            <a:avLst/>
          </a:prstGeom>
        </p:spPr>
        <p:txBody>
          <a:bodyPr wrap="square" lIns="187489" tIns="187489" rIns="187489" bIns="187489">
            <a:spAutoFit/>
          </a:bodyPr>
          <a:lstStyle>
            <a:lvl1pPr marL="0" indent="0" algn="just">
              <a:buNone/>
              <a:defRPr lang="tr-TR" sz="2000" smtClean="0">
                <a:effectLst/>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1100" dirty="0">
                <a:effectLst/>
                <a:latin typeface="Times New Roman" panose="02020603050405020304" pitchFamily="18" charset="0"/>
                <a:ea typeface="Times New Roman" panose="02020603050405020304" pitchFamily="18" charset="0"/>
              </a:rPr>
              <a:t>Yazınızı yazmak veya eklemek için tıklayınız.</a:t>
            </a:r>
            <a:endParaRPr lang="en-US" sz="1100" dirty="0"/>
          </a:p>
        </p:txBody>
      </p:sp>
      <p:sp>
        <p:nvSpPr>
          <p:cNvPr id="29" name="Text Placeholder 5"/>
          <p:cNvSpPr>
            <a:spLocks noGrp="1"/>
          </p:cNvSpPr>
          <p:nvPr>
            <p:ph type="body" sz="quarter" idx="29" hasCustomPrompt="1"/>
          </p:nvPr>
        </p:nvSpPr>
        <p:spPr>
          <a:xfrm>
            <a:off x="12725245" y="27447023"/>
            <a:ext cx="1187957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TEŞEKKÜR VE İLETİŞİM başlığı eklemek için tıklayınız.</a:t>
            </a:r>
            <a:endParaRPr lang="en-US" dirty="0"/>
          </a:p>
        </p:txBody>
      </p:sp>
      <p:sp>
        <p:nvSpPr>
          <p:cNvPr id="30" name="Text Placeholder 3"/>
          <p:cNvSpPr>
            <a:spLocks noGrp="1"/>
          </p:cNvSpPr>
          <p:nvPr>
            <p:ph type="body" sz="quarter" idx="30" hasCustomPrompt="1"/>
          </p:nvPr>
        </p:nvSpPr>
        <p:spPr>
          <a:xfrm>
            <a:off x="12725245" y="28131027"/>
            <a:ext cx="11885529" cy="686416"/>
          </a:xfrm>
          <a:prstGeom prst="rect">
            <a:avLst/>
          </a:prstGeom>
        </p:spPr>
        <p:txBody>
          <a:bodyPr wrap="square" lIns="187489" tIns="187489" rIns="187489" bIns="187489">
            <a:spAutoFit/>
          </a:bodyPr>
          <a:lstStyle>
            <a:lvl1pPr marL="0" indent="0" algn="just">
              <a:buNone/>
              <a:defRPr sz="20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2000" dirty="0">
                <a:effectLst/>
                <a:latin typeface="Times New Roman" panose="02020603050405020304" pitchFamily="18" charset="0"/>
                <a:ea typeface="Times New Roman" panose="02020603050405020304" pitchFamily="18" charset="0"/>
              </a:rPr>
              <a:t>Yazınızı yazmak veya eklemek için tıklayınız.</a:t>
            </a:r>
            <a:endParaRPr lang="en-US" dirty="0"/>
          </a:p>
        </p:txBody>
      </p:sp>
      <p:sp>
        <p:nvSpPr>
          <p:cNvPr id="60" name="Text Placeholder 3"/>
          <p:cNvSpPr>
            <a:spLocks noGrp="1"/>
          </p:cNvSpPr>
          <p:nvPr>
            <p:ph type="body" sz="quarter" idx="96" hasCustomPrompt="1"/>
          </p:nvPr>
        </p:nvSpPr>
        <p:spPr>
          <a:xfrm>
            <a:off x="518974" y="15621241"/>
            <a:ext cx="11899368" cy="547917"/>
          </a:xfrm>
          <a:prstGeom prst="rect">
            <a:avLst/>
          </a:prstGeom>
        </p:spPr>
        <p:txBody>
          <a:bodyPr wrap="square" lIns="187489" tIns="187489" rIns="187489" bIns="187489">
            <a:spAutoFit/>
          </a:bodyPr>
          <a:lstStyle>
            <a:lvl1pPr marL="0" indent="0" algn="just">
              <a:buNone/>
              <a:defRPr lang="tr-TR" sz="2000" b="0" smtClean="0">
                <a:effectLst/>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1100" dirty="0">
                <a:effectLst/>
                <a:latin typeface="Times New Roman" panose="02020603050405020304" pitchFamily="18" charset="0"/>
                <a:ea typeface="Times New Roman" panose="02020603050405020304" pitchFamily="18" charset="0"/>
              </a:rPr>
              <a:t>Yazınızı yazmak veya eklemek için tıklayınız.</a:t>
            </a:r>
            <a:endParaRPr lang="en-US" dirty="0"/>
          </a:p>
        </p:txBody>
      </p:sp>
      <p:sp>
        <p:nvSpPr>
          <p:cNvPr id="76" name="Text Placeholder 76"/>
          <p:cNvSpPr>
            <a:spLocks noGrp="1"/>
          </p:cNvSpPr>
          <p:nvPr>
            <p:ph type="body" sz="quarter" idx="150" hasCustomPrompt="1"/>
          </p:nvPr>
        </p:nvSpPr>
        <p:spPr>
          <a:xfrm>
            <a:off x="3219531" y="3279198"/>
            <a:ext cx="18787187" cy="1753246"/>
          </a:xfrm>
          <a:prstGeom prst="rect">
            <a:avLst/>
          </a:prstGeom>
        </p:spPr>
        <p:txBody>
          <a:bodyPr>
            <a:normAutofit/>
          </a:bodyPr>
          <a:lstStyle>
            <a:lvl1pPr marL="0" indent="0" algn="ctr">
              <a:buFontTx/>
              <a:buNone/>
              <a:defRPr sz="48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tr-TR" dirty="0"/>
              <a:t>Okul ve fakülte adı, bölüm, yıl ve dönem eklemek için tıklayınız</a:t>
            </a:r>
          </a:p>
          <a:p>
            <a:pPr lvl="0"/>
            <a:endParaRPr lang="en-US" dirty="0"/>
          </a:p>
        </p:txBody>
      </p:sp>
      <p:sp>
        <p:nvSpPr>
          <p:cNvPr id="79" name="Text Placeholder 76"/>
          <p:cNvSpPr>
            <a:spLocks noGrp="1"/>
          </p:cNvSpPr>
          <p:nvPr>
            <p:ph type="body" sz="quarter" idx="151" hasCustomPrompt="1"/>
          </p:nvPr>
        </p:nvSpPr>
        <p:spPr>
          <a:xfrm>
            <a:off x="3236792" y="1957696"/>
            <a:ext cx="9197628" cy="1321502"/>
          </a:xfrm>
          <a:prstGeom prst="rect">
            <a:avLst/>
          </a:prstGeom>
        </p:spPr>
        <p:txBody>
          <a:bodyPr anchor="t" anchorCtr="1">
            <a:noAutofit/>
          </a:bodyPr>
          <a:lstStyle>
            <a:lvl1pPr marL="0" indent="0" algn="ctr">
              <a:buFontTx/>
              <a:buNone/>
              <a:defRPr sz="3600" b="1" baseline="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tr-TR" dirty="0"/>
              <a:t>Hazırlayan                                                              Adı SOYADI</a:t>
            </a:r>
          </a:p>
        </p:txBody>
      </p:sp>
      <p:sp>
        <p:nvSpPr>
          <p:cNvPr id="80" name="Text Placeholder 76"/>
          <p:cNvSpPr>
            <a:spLocks noGrp="1"/>
          </p:cNvSpPr>
          <p:nvPr>
            <p:ph type="body" sz="quarter" idx="153" hasCustomPrompt="1"/>
          </p:nvPr>
        </p:nvSpPr>
        <p:spPr>
          <a:xfrm>
            <a:off x="3236792" y="152465"/>
            <a:ext cx="18752664" cy="1637973"/>
          </a:xfrm>
          <a:prstGeom prst="rect">
            <a:avLst/>
          </a:prstGeom>
        </p:spPr>
        <p:txBody>
          <a:bodyPr anchor="t" anchorCtr="1">
            <a:noAutofit/>
          </a:bodyPr>
          <a:lstStyle>
            <a:lvl1pPr marL="0" indent="0" algn="ctr">
              <a:buFontTx/>
              <a:buNone/>
              <a:defRPr sz="96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tr-TR" dirty="0"/>
              <a:t>Proje başlığı eklemek için tıklayınız</a:t>
            </a:r>
            <a:endParaRPr lang="en-US" dirty="0"/>
          </a:p>
        </p:txBody>
      </p:sp>
      <p:sp>
        <p:nvSpPr>
          <p:cNvPr id="15" name="Text Placeholder 76">
            <a:extLst>
              <a:ext uri="{FF2B5EF4-FFF2-40B4-BE49-F238E27FC236}">
                <a16:creationId xmlns:a16="http://schemas.microsoft.com/office/drawing/2014/main" id="{262CD8CE-4EA7-4B69-81C6-A1CEB091E419}"/>
              </a:ext>
            </a:extLst>
          </p:cNvPr>
          <p:cNvSpPr>
            <a:spLocks noGrp="1"/>
          </p:cNvSpPr>
          <p:nvPr>
            <p:ph type="body" sz="quarter" idx="154" hasCustomPrompt="1"/>
          </p:nvPr>
        </p:nvSpPr>
        <p:spPr>
          <a:xfrm>
            <a:off x="12578601" y="1955766"/>
            <a:ext cx="9410855" cy="1323432"/>
          </a:xfrm>
          <a:prstGeom prst="rect">
            <a:avLst/>
          </a:prstGeom>
        </p:spPr>
        <p:txBody>
          <a:bodyPr anchor="t" anchorCtr="1">
            <a:noAutofit/>
          </a:bodyPr>
          <a:lstStyle>
            <a:lvl1pPr marL="0" indent="0" algn="ctr">
              <a:buFontTx/>
              <a:buNone/>
              <a:defRPr sz="3600" b="1" baseline="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tr-TR" dirty="0"/>
              <a:t>Danışman                                                           </a:t>
            </a:r>
            <a:r>
              <a:rPr lang="tr-TR" dirty="0" smtClean="0"/>
              <a:t>Unvanı </a:t>
            </a:r>
            <a:r>
              <a:rPr lang="tr-TR" dirty="0"/>
              <a:t>Adı SOYADI</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5912234"/>
            <a:ext cx="5772264"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29393" y="5162289"/>
            <a:ext cx="5767709" cy="659288"/>
          </a:xfrm>
          <a:prstGeom prst="rect">
            <a:avLst/>
          </a:prstGeom>
          <a:noFill/>
        </p:spPr>
        <p:txBody>
          <a:bodyPr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INTRODUCTION</a:t>
            </a:r>
          </a:p>
        </p:txBody>
      </p:sp>
      <p:sp>
        <p:nvSpPr>
          <p:cNvPr id="19" name="Text Placeholder 3"/>
          <p:cNvSpPr>
            <a:spLocks noGrp="1"/>
          </p:cNvSpPr>
          <p:nvPr>
            <p:ph type="body" sz="quarter" idx="19" hasCustomPrompt="1"/>
          </p:nvPr>
        </p:nvSpPr>
        <p:spPr>
          <a:xfrm>
            <a:off x="518060" y="16174952"/>
            <a:ext cx="5773175"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29391" y="15542881"/>
            <a:ext cx="576861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6650633" y="5912234"/>
            <a:ext cx="11892594"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6650633" y="5162289"/>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6650633" y="23714639"/>
            <a:ext cx="11892595"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6650633" y="23047456"/>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892159" y="5162289"/>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892159" y="5912234"/>
            <a:ext cx="5766642"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18892159" y="15608744"/>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913086" y="16275927"/>
            <a:ext cx="5724789"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18892159" y="28580547"/>
            <a:ext cx="5766642"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18890715" y="29330961"/>
            <a:ext cx="5769531"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31" name="Text Placeholder 76"/>
          <p:cNvSpPr>
            <a:spLocks noGrp="1"/>
          </p:cNvSpPr>
          <p:nvPr>
            <p:ph type="body" sz="quarter" idx="150" hasCustomPrompt="1"/>
          </p:nvPr>
        </p:nvSpPr>
        <p:spPr>
          <a:xfrm>
            <a:off x="3219687" y="3782130"/>
            <a:ext cx="18752664" cy="893086"/>
          </a:xfrm>
          <a:prstGeom prst="rect">
            <a:avLst/>
          </a:prstGeom>
        </p:spPr>
        <p:txBody>
          <a:bodyPr>
            <a:normAutofit/>
          </a:bodyPr>
          <a:lstStyle>
            <a:lvl1pPr marL="0" indent="0" algn="ctr">
              <a:buFontTx/>
              <a:buNone/>
              <a:defRPr sz="48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32" name="Text Placeholder 76"/>
          <p:cNvSpPr>
            <a:spLocks noGrp="1"/>
          </p:cNvSpPr>
          <p:nvPr>
            <p:ph type="body" sz="quarter" idx="151" hasCustomPrompt="1"/>
          </p:nvPr>
        </p:nvSpPr>
        <p:spPr>
          <a:xfrm>
            <a:off x="3219687" y="2787276"/>
            <a:ext cx="18752664" cy="1280160"/>
          </a:xfrm>
          <a:prstGeom prst="rect">
            <a:avLst/>
          </a:prstGeom>
        </p:spPr>
        <p:txBody>
          <a:bodyPr anchor="t" anchorCtr="1">
            <a:noAutofit/>
          </a:bodyPr>
          <a:lstStyle>
            <a:lvl1pPr marL="0" indent="0" algn="ctr">
              <a:buFontTx/>
              <a:buNone/>
              <a:defRPr sz="6600" b="1">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33" name="Text Placeholder 76"/>
          <p:cNvSpPr>
            <a:spLocks noGrp="1"/>
          </p:cNvSpPr>
          <p:nvPr>
            <p:ph type="body" sz="quarter" idx="153" hasCustomPrompt="1"/>
          </p:nvPr>
        </p:nvSpPr>
        <p:spPr>
          <a:xfrm>
            <a:off x="3219687" y="748466"/>
            <a:ext cx="18752664" cy="1637973"/>
          </a:xfrm>
          <a:prstGeom prst="rect">
            <a:avLst/>
          </a:prstGeom>
        </p:spPr>
        <p:txBody>
          <a:bodyPr anchor="t" anchorCtr="1">
            <a:noAutofit/>
          </a:bodyPr>
          <a:lstStyle>
            <a:lvl1pPr marL="0" indent="0" algn="ctr">
              <a:buFontTx/>
              <a:buNone/>
              <a:defRPr sz="96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91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image" Target="../media/image7.png"/><Relationship Id="rId3" Type="http://schemas.openxmlformats.org/officeDocument/2006/relationships/vmlDrawing" Target="../drawings/vmlDrawing1.vml"/><Relationship Id="rId7" Type="http://schemas.openxmlformats.org/officeDocument/2006/relationships/oleObject" Target="../embeddings/oleObject1.bin"/><Relationship Id="rId12" Type="http://schemas.openxmlformats.org/officeDocument/2006/relationships/image" Target="../media/image3.w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oleObject" Target="../embeddings/oleObject3.bin"/><Relationship Id="rId5" Type="http://schemas.openxmlformats.org/officeDocument/2006/relationships/image" Target="../media/image5.png"/><Relationship Id="rId10" Type="http://schemas.openxmlformats.org/officeDocument/2006/relationships/image" Target="../media/image2.wmf"/><Relationship Id="rId4" Type="http://schemas.openxmlformats.org/officeDocument/2006/relationships/image" Target="../media/image4.png"/><Relationship Id="rId9" Type="http://schemas.openxmlformats.org/officeDocument/2006/relationships/oleObject" Target="../embeddings/oleObject2.bin"/><Relationship Id="rId14"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9.wmf"/><Relationship Id="rId18" Type="http://schemas.openxmlformats.org/officeDocument/2006/relationships/image" Target="../media/image12.jpeg"/><Relationship Id="rId3" Type="http://schemas.openxmlformats.org/officeDocument/2006/relationships/vmlDrawing" Target="../drawings/vmlDrawing2.vml"/><Relationship Id="rId7" Type="http://schemas.openxmlformats.org/officeDocument/2006/relationships/image" Target="../media/image6.png"/><Relationship Id="rId12" Type="http://schemas.openxmlformats.org/officeDocument/2006/relationships/oleObject" Target="../embeddings/oleObject4.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2.wmf"/><Relationship Id="rId5" Type="http://schemas.openxmlformats.org/officeDocument/2006/relationships/image" Target="../media/image4.png"/><Relationship Id="rId15" Type="http://schemas.openxmlformats.org/officeDocument/2006/relationships/oleObject" Target="../embeddings/oleObject3.bin"/><Relationship Id="rId10" Type="http://schemas.openxmlformats.org/officeDocument/2006/relationships/oleObject" Target="../embeddings/oleObject2.bin"/><Relationship Id="rId4" Type="http://schemas.openxmlformats.org/officeDocument/2006/relationships/image" Target="../media/image10.png"/><Relationship Id="rId9" Type="http://schemas.openxmlformats.org/officeDocument/2006/relationships/image" Target="../media/image1.wmf"/><Relationship Id="rId14"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 name="Rounded Rectangle 35"/>
          <p:cNvSpPr/>
          <p:nvPr userDrawn="1"/>
        </p:nvSpPr>
        <p:spPr>
          <a:xfrm>
            <a:off x="572140" y="5113714"/>
            <a:ext cx="11844967" cy="29154138"/>
          </a:xfrm>
          <a:prstGeom prst="roundRect">
            <a:avLst>
              <a:gd name="adj" fmla="val 355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2706849" y="5113714"/>
            <a:ext cx="11844967" cy="29154138"/>
          </a:xfrm>
          <a:prstGeom prst="roundRect">
            <a:avLst>
              <a:gd name="adj" fmla="val 33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userDrawn="1"/>
        </p:nvGrpSpPr>
        <p:grpSpPr>
          <a:xfrm>
            <a:off x="-14192" y="1382"/>
            <a:ext cx="25206230" cy="4572641"/>
            <a:chOff x="-14192" y="1382"/>
            <a:chExt cx="27451941" cy="4572641"/>
          </a:xfrm>
        </p:grpSpPr>
        <p:sp>
          <p:nvSpPr>
            <p:cNvPr id="43"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73" name="Group 72"/>
          <p:cNvGrpSpPr/>
          <p:nvPr userDrawn="1"/>
        </p:nvGrpSpPr>
        <p:grpSpPr>
          <a:xfrm rot="10800000">
            <a:off x="-33705" y="34498494"/>
            <a:ext cx="25265430" cy="1502229"/>
            <a:chOff x="-14192" y="1382"/>
            <a:chExt cx="27451941" cy="4572641"/>
          </a:xfrm>
        </p:grpSpPr>
        <p:sp>
          <p:nvSpPr>
            <p:cNvPr id="74"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13" name="Group 12">
            <a:extLst>
              <a:ext uri="{FF2B5EF4-FFF2-40B4-BE49-F238E27FC236}">
                <a16:creationId xmlns:a16="http://schemas.microsoft.com/office/drawing/2014/main" id="{8607D1C4-1D8F-432F-BAD3-8870710CAD67}"/>
              </a:ext>
            </a:extLst>
          </p:cNvPr>
          <p:cNvGrpSpPr/>
          <p:nvPr userDrawn="1"/>
        </p:nvGrpSpPr>
        <p:grpSpPr>
          <a:xfrm>
            <a:off x="-12660306" y="-48127"/>
            <a:ext cx="12261478" cy="36047865"/>
            <a:chOff x="-11227152" y="-1"/>
            <a:chExt cx="11020828" cy="32918401"/>
          </a:xfrm>
        </p:grpSpPr>
        <p:sp>
          <p:nvSpPr>
            <p:cNvPr id="14" name="Rectangle 13">
              <a:extLst>
                <a:ext uri="{FF2B5EF4-FFF2-40B4-BE49-F238E27FC236}">
                  <a16:creationId xmlns:a16="http://schemas.microsoft.com/office/drawing/2014/main" id="{3CA5528E-4A09-41AA-803D-48A0348EC645}"/>
                </a:ext>
              </a:extLst>
            </p:cNvPr>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a:t>
              </a:r>
              <a:r>
                <a:rPr lang="tr-TR" sz="3200" b="1" spc="0" dirty="0">
                  <a:solidFill>
                    <a:srgbClr val="FF0000"/>
                  </a:solidFill>
                  <a:latin typeface="Trebuchet MS" pitchFamily="34" charset="0"/>
                </a:rPr>
                <a:t>Yan Barlar Çıktı Alırken Görünmez</a:t>
              </a:r>
              <a:r>
                <a:rPr lang="en-US" sz="3200" b="1" spc="0" dirty="0">
                  <a:solidFill>
                    <a:srgbClr val="FF0000"/>
                  </a:solidFill>
                  <a:latin typeface="Trebuchet MS" pitchFamily="34" charset="0"/>
                </a:rPr>
                <a:t>—)</a:t>
              </a:r>
              <a:endParaRPr lang="en-US" sz="3200" b="1" spc="600" dirty="0">
                <a:solidFill>
                  <a:schemeClr val="bg1"/>
                </a:solidFill>
                <a:latin typeface="Trebuchet MS" pitchFamily="34" charset="0"/>
              </a:endParaRPr>
            </a:p>
            <a:p>
              <a:pPr algn="ctr"/>
              <a:r>
                <a:rPr lang="tr-TR" sz="4000" b="1" spc="600" dirty="0">
                  <a:solidFill>
                    <a:schemeClr val="bg1"/>
                  </a:solidFill>
                  <a:latin typeface="Trebuchet MS" pitchFamily="34" charset="0"/>
                </a:rPr>
                <a:t>POSTER SUNUM TASARIM REHBERİ</a:t>
              </a:r>
              <a:endParaRPr lang="en-US" sz="4000" b="1" spc="600" dirty="0">
                <a:solidFill>
                  <a:schemeClr val="bg1"/>
                </a:solidFill>
                <a:latin typeface="Trebuchet MS" pitchFamily="34" charset="0"/>
              </a:endParaRPr>
            </a:p>
            <a:p>
              <a:pPr algn="ctr"/>
              <a:endParaRPr lang="en-US" sz="2800" b="1" dirty="0">
                <a:latin typeface="Trebuchet MS" pitchFamily="34" charset="0"/>
              </a:endParaRPr>
            </a:p>
            <a:p>
              <a:pPr algn="just" defTabSz="3765639"/>
              <a:r>
                <a:rPr lang="tr-TR" sz="2800" i="0" dirty="0">
                  <a:latin typeface="Trebuchet MS" pitchFamily="34" charset="0"/>
                </a:rPr>
                <a:t>Bu Powerpoint 2016 sunumu bitirme projesi yapan öğrencilere yardımcı rehber olması amacıyla hazırlanmıştır. Öğrenci kendi ihtiyaçları veya gereksinimleri doğrultusunda istediği değişikliği yapabilir.</a:t>
              </a:r>
              <a:endParaRPr lang="en-US" sz="2800" b="0" dirty="0">
                <a:solidFill>
                  <a:srgbClr val="FFC000"/>
                </a:solidFill>
                <a:latin typeface="Trebuchet MS" pitchFamily="34" charset="0"/>
              </a:endParaRP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tr-TR" sz="4000" b="1" spc="600" dirty="0">
                  <a:solidFill>
                    <a:schemeClr val="bg1"/>
                  </a:solidFill>
                  <a:latin typeface="Trebuchet MS" pitchFamily="34" charset="0"/>
                </a:rPr>
                <a:t>HIZLI BAŞLANGIÇ</a:t>
              </a:r>
              <a:endParaRPr lang="en-US" sz="4000" b="1" spc="600" dirty="0">
                <a:solidFill>
                  <a:schemeClr val="bg1"/>
                </a:solidFill>
                <a:latin typeface="Trebuchet MS" pitchFamily="34" charset="0"/>
              </a:endParaRPr>
            </a:p>
            <a:p>
              <a:pPr marL="2527300" indent="-650875" algn="l" defTabSz="850900">
                <a:tabLst/>
              </a:pPr>
              <a:endParaRPr lang="en-US" sz="2800" b="0" baseline="0" dirty="0">
                <a:solidFill>
                  <a:schemeClr val="bg1"/>
                </a:solidFill>
                <a:latin typeface="Trebuchet MS" pitchFamily="34" charset="0"/>
              </a:endParaRPr>
            </a:p>
            <a:p>
              <a:pPr algn="ctr"/>
              <a:r>
                <a:rPr lang="tr-TR" sz="3200" b="1" baseline="0" dirty="0">
                  <a:solidFill>
                    <a:srgbClr val="FFC000"/>
                  </a:solidFill>
                  <a:latin typeface="Trebuchet MS" pitchFamily="34" charset="0"/>
                </a:rPr>
                <a:t>Başlık, Yazar ve Kurum İsimleri</a:t>
              </a:r>
              <a:endParaRPr lang="en-US" sz="3200" b="1" baseline="0" dirty="0">
                <a:solidFill>
                  <a:srgbClr val="FFC000"/>
                </a:solidFill>
                <a:latin typeface="Trebuchet MS" pitchFamily="34" charset="0"/>
              </a:endParaRPr>
            </a:p>
            <a:p>
              <a:pPr algn="just"/>
              <a:r>
                <a:rPr lang="tr-TR" sz="2400" b="0" baseline="0" dirty="0">
                  <a:solidFill>
                    <a:srgbClr val="FFFFFF"/>
                  </a:solidFill>
                  <a:latin typeface="Trebuchet MS" pitchFamily="34" charset="0"/>
                </a:rPr>
                <a:t>Posterinize başlarken proje adını başlık olarak yazınız. Sonrasında projeyi hazırlayan kişi (adı-soyadı), proje danışmanı (Ünvanı adı-soyadı) ve son olarak size ait okul ve fakülte adı, bölüm, yıl ve döneminizi belirtiniz.</a:t>
              </a:r>
              <a:endParaRPr lang="en-US" sz="2400" b="0" spc="0" baseline="0" dirty="0">
                <a:solidFill>
                  <a:srgbClr val="FFFFFF"/>
                </a:solidFill>
                <a:latin typeface="Trebuchet MS" pitchFamily="34" charset="0"/>
              </a:endParaRPr>
            </a:p>
            <a:p>
              <a:pPr algn="just"/>
              <a:endParaRPr lang="en-US" sz="2400" b="0" spc="0" baseline="0" dirty="0">
                <a:solidFill>
                  <a:schemeClr val="bg1">
                    <a:lumMod val="75000"/>
                  </a:schemeClr>
                </a:solidFill>
                <a:latin typeface="Trebuchet MS" pitchFamily="34" charset="0"/>
              </a:endParaRPr>
            </a:p>
            <a:p>
              <a:pPr algn="just"/>
              <a:r>
                <a:rPr lang="tr-TR" sz="2400" b="1" spc="300" baseline="0" dirty="0">
                  <a:solidFill>
                    <a:srgbClr val="FFC000"/>
                  </a:solidFill>
                  <a:latin typeface="Trebuchet MS" pitchFamily="34" charset="0"/>
                </a:rPr>
                <a:t>İPUCU</a:t>
              </a:r>
              <a:r>
                <a:rPr lang="en-US" sz="2400" b="1" baseline="0" dirty="0">
                  <a:solidFill>
                    <a:srgbClr val="FFC000"/>
                  </a:solidFill>
                  <a:latin typeface="Trebuchet MS" pitchFamily="34" charset="0"/>
                </a:rPr>
                <a:t>:</a:t>
              </a:r>
              <a:r>
                <a:rPr lang="tr-TR" sz="2400" b="1" baseline="0" dirty="0">
                  <a:solidFill>
                    <a:srgbClr val="FFC000"/>
                  </a:solidFill>
                  <a:latin typeface="Trebuchet MS" pitchFamily="34" charset="0"/>
                </a:rPr>
                <a:t> </a:t>
              </a:r>
              <a:r>
                <a:rPr lang="tr-TR" sz="2400" b="1" baseline="0" dirty="0">
                  <a:solidFill>
                    <a:srgbClr val="FFFFFF"/>
                  </a:solidFill>
                  <a:latin typeface="Trebuchet MS" pitchFamily="34" charset="0"/>
                </a:rPr>
                <a:t>Başlık puntosu, hazırlayan ve danışman isimlerinden küçük olmamalıdır.</a:t>
              </a:r>
              <a:endParaRPr lang="en-US" sz="2400" b="0" baseline="0" dirty="0">
                <a:solidFill>
                  <a:srgbClr val="FFFFFF"/>
                </a:solidFill>
                <a:latin typeface="Trebuchet MS" pitchFamily="34" charset="0"/>
              </a:endParaRP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rgbClr val="FFC000"/>
                </a:solidFill>
                <a:latin typeface="Trebuchet MS" pitchFamily="34" charset="0"/>
              </a:endParaRPr>
            </a:p>
            <a:p>
              <a:pPr algn="ctr"/>
              <a:r>
                <a:rPr lang="tr-TR" sz="3200" b="1" dirty="0">
                  <a:solidFill>
                    <a:srgbClr val="FFC000"/>
                  </a:solidFill>
                  <a:latin typeface="Trebuchet MS" pitchFamily="34" charset="0"/>
                </a:rPr>
                <a:t>Logo Ve Amblem Ekleme</a:t>
              </a:r>
              <a:endParaRPr lang="en-US" sz="3200" b="1" baseline="0" dirty="0">
                <a:solidFill>
                  <a:srgbClr val="FFC000"/>
                </a:solidFill>
                <a:latin typeface="Trebuchet MS" pitchFamily="34" charset="0"/>
              </a:endParaRPr>
            </a:p>
            <a:p>
              <a:pPr algn="just"/>
              <a:r>
                <a:rPr lang="tr-TR" sz="2400" b="0" baseline="0" dirty="0">
                  <a:solidFill>
                    <a:srgbClr val="FFFFFF"/>
                  </a:solidFill>
                  <a:latin typeface="Trebuchet MS" pitchFamily="34" charset="0"/>
                </a:rPr>
                <a:t>Logo veya amblem eklenirken, posterin her iki yanına eşit boy ve yükseklikte resmi bozmadan eklenmelidir.</a:t>
              </a:r>
              <a:endParaRPr lang="en-US" sz="2400" b="0" baseline="0" dirty="0">
                <a:solidFill>
                  <a:srgbClr val="FFFFFF"/>
                </a:solidFill>
                <a:latin typeface="Trebuchet MS" pitchFamily="34" charset="0"/>
              </a:endParaRPr>
            </a:p>
            <a:p>
              <a:pPr algn="l"/>
              <a:endParaRPr lang="en-US" sz="2400" b="0" spc="300" baseline="0" dirty="0">
                <a:solidFill>
                  <a:schemeClr val="bg1">
                    <a:lumMod val="75000"/>
                  </a:schemeClr>
                </a:solidFill>
                <a:latin typeface="Trebuchet MS" pitchFamily="34" charset="0"/>
              </a:endParaRPr>
            </a:p>
            <a:p>
              <a:pPr marL="0" marR="0" lvl="0" indent="0" algn="just" defTabSz="3599776" rtl="0" eaLnBrk="1" fontAlgn="auto" latinLnBrk="0" hangingPunct="1">
                <a:lnSpc>
                  <a:spcPct val="100000"/>
                </a:lnSpc>
                <a:spcBef>
                  <a:spcPts val="0"/>
                </a:spcBef>
                <a:spcAft>
                  <a:spcPts val="0"/>
                </a:spcAft>
                <a:buClrTx/>
                <a:buSzTx/>
                <a:buFontTx/>
                <a:buNone/>
                <a:tabLst/>
                <a:defRPr/>
              </a:pPr>
              <a:r>
                <a:rPr lang="tr-TR" sz="2400" b="1" spc="300" baseline="0" dirty="0">
                  <a:solidFill>
                    <a:srgbClr val="FFC000"/>
                  </a:solidFill>
                  <a:latin typeface="Trebuchet MS" pitchFamily="34" charset="0"/>
                </a:rPr>
                <a:t>İPUCU</a:t>
              </a:r>
              <a:r>
                <a:rPr lang="en-US" sz="2400" b="1" spc="300" baseline="0" dirty="0">
                  <a:solidFill>
                    <a:srgbClr val="FFC000"/>
                  </a:solidFill>
                  <a:latin typeface="Trebuchet MS" pitchFamily="34" charset="0"/>
                </a:rPr>
                <a:t>:</a:t>
              </a:r>
              <a:r>
                <a:rPr lang="en-US" sz="2400" b="1" spc="0" baseline="0" dirty="0">
                  <a:solidFill>
                    <a:srgbClr val="FFC000"/>
                  </a:solidFill>
                  <a:latin typeface="Trebuchet MS" pitchFamily="34" charset="0"/>
                </a:rPr>
                <a:t> </a:t>
              </a:r>
              <a:r>
                <a:rPr lang="tr-TR" sz="2400" b="1" baseline="0" dirty="0">
                  <a:solidFill>
                    <a:srgbClr val="FFFFFF"/>
                  </a:solidFill>
                  <a:latin typeface="Trebuchet MS" pitchFamily="34" charset="0"/>
                </a:rPr>
                <a:t>Okulunuzun / bölümünüzün, serbest kullanım için logosu olup olmadığını kontrol ediniz.</a:t>
              </a: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algn="ctr"/>
              <a:r>
                <a:rPr lang="tr-TR" sz="3200" b="1" baseline="0" dirty="0">
                  <a:solidFill>
                    <a:srgbClr val="FFC000"/>
                  </a:solidFill>
                  <a:latin typeface="Trebuchet MS" pitchFamily="34" charset="0"/>
                </a:rPr>
                <a:t>Resim / Fotoğraf</a:t>
              </a:r>
              <a:endParaRPr lang="en-US" sz="3200" b="1" baseline="0" dirty="0">
                <a:solidFill>
                  <a:srgbClr val="FFC000"/>
                </a:solidFill>
                <a:latin typeface="Trebuchet MS" pitchFamily="34" charset="0"/>
              </a:endParaRPr>
            </a:p>
            <a:p>
              <a:pPr algn="just" defTabSz="977900"/>
              <a:r>
                <a:rPr lang="tr-TR" sz="2400" b="0" baseline="0" dirty="0">
                  <a:solidFill>
                    <a:srgbClr val="FFFFFF"/>
                  </a:solidFill>
                  <a:latin typeface="Trebuchet MS" pitchFamily="34" charset="0"/>
                </a:rPr>
                <a:t>Resim veya grafikleri sunum içine sürükleyerek ekleyebilirsiniz. Resim üzerine tıkladığınızda, aşağıdaki (sol) resimde görüldüğü gibi köşe tutaçları çıkacaktır.</a:t>
              </a:r>
              <a:r>
                <a:rPr lang="tr-TR" sz="2400" b="0" spc="0" baseline="0" dirty="0">
                  <a:solidFill>
                    <a:srgbClr val="FFFFFF"/>
                  </a:solidFill>
                  <a:latin typeface="Trebuchet MS" pitchFamily="34" charset="0"/>
                </a:rPr>
                <a:t> Shift + fare sol tuşuna birlikte basılı tutarak resim oranının bozmadan resim büyütülüp küçültülebilir.</a:t>
              </a:r>
              <a:endParaRPr lang="tr-TR" sz="2800" b="1" baseline="0" dirty="0">
                <a:solidFill>
                  <a:srgbClr val="FFC000"/>
                </a:solidFill>
                <a:latin typeface="Trebuchet MS" pitchFamily="34" charset="0"/>
              </a:endParaRPr>
            </a:p>
            <a:p>
              <a:pPr algn="ctr"/>
              <a:endParaRPr lang="tr-TR" sz="2800" b="1" baseline="0" dirty="0">
                <a:solidFill>
                  <a:srgbClr val="FFC000"/>
                </a:solidFill>
                <a:latin typeface="Trebuchet MS" pitchFamily="34" charset="0"/>
              </a:endParaRPr>
            </a:p>
            <a:p>
              <a:pPr algn="ctr"/>
              <a:endParaRPr lang="tr-TR" sz="2800" b="1" baseline="0" dirty="0">
                <a:solidFill>
                  <a:srgbClr val="FFC000"/>
                </a:solidFill>
                <a:latin typeface="Trebuchet MS" pitchFamily="34" charset="0"/>
              </a:endParaRPr>
            </a:p>
            <a:p>
              <a:pPr algn="ctr"/>
              <a:endParaRPr lang="tr-TR"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tr-TR" sz="3200" b="1" baseline="0" dirty="0">
                <a:solidFill>
                  <a:srgbClr val="FFC000"/>
                </a:solidFill>
                <a:latin typeface="Trebuchet MS" pitchFamily="34" charset="0"/>
              </a:endParaRPr>
            </a:p>
            <a:p>
              <a:pPr algn="ctr"/>
              <a:r>
                <a:rPr lang="tr-TR" sz="3200" b="1" baseline="0" dirty="0">
                  <a:solidFill>
                    <a:srgbClr val="FFC000"/>
                  </a:solidFill>
                  <a:latin typeface="Trebuchet MS" pitchFamily="34" charset="0"/>
                </a:rPr>
                <a:t>Resim Kalitesinin Kontrolü</a:t>
              </a:r>
              <a:endParaRPr lang="en-US" sz="3200" b="1" baseline="0" dirty="0">
                <a:solidFill>
                  <a:srgbClr val="FFC000"/>
                </a:solidFill>
                <a:latin typeface="Trebuchet MS" pitchFamily="34" charset="0"/>
              </a:endParaRPr>
            </a:p>
            <a:p>
              <a:pPr lvl="0" algn="just" defTabSz="977900"/>
              <a:r>
                <a:rPr lang="tr-TR" sz="2400" b="0" baseline="0" dirty="0">
                  <a:solidFill>
                    <a:srgbClr val="FFFFFF"/>
                  </a:solidFill>
                  <a:latin typeface="Trebuchet MS" pitchFamily="34" charset="0"/>
                </a:rPr>
                <a:t>Baskı almadan önce, mutlaka %100 büyütme ile resimleri kontrol ediniz. Eğer resim tam boyutta düzgün ve okunur biçimdeyse, çıktı alındığında da aynı şekilde olacaktır.</a:t>
              </a: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ctr" defTabSz="977900"/>
              <a:r>
                <a:rPr lang="tr-TR" sz="3200" b="1" kern="1200" baseline="0" dirty="0">
                  <a:solidFill>
                    <a:srgbClr val="FFC000"/>
                  </a:solidFill>
                  <a:latin typeface="Trebuchet MS" pitchFamily="34" charset="0"/>
                  <a:ea typeface="+mn-ea"/>
                  <a:cs typeface="+mn-cs"/>
                </a:rPr>
                <a:t>Özet</a:t>
              </a:r>
            </a:p>
            <a:p>
              <a:pPr lvl="0" algn="just" defTabSz="977900"/>
              <a:r>
                <a:rPr lang="en-US" sz="2400" b="0" dirty="0" err="1">
                  <a:solidFill>
                    <a:srgbClr val="FFFFFF"/>
                  </a:solidFill>
                  <a:latin typeface="Trebuchet MS" pitchFamily="34" charset="0"/>
                </a:rPr>
                <a:t>Özet’te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yapılan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çalışmanın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amacı</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önemi</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kısaca</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anlatılacak</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kullanılan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yöntem</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tr-TR" sz="2400" b="0" dirty="0">
                  <a:solidFill>
                    <a:srgbClr val="FFFFFF"/>
                  </a:solidFill>
                  <a:latin typeface="Trebuchet MS" pitchFamily="34" charset="0"/>
                </a:rPr>
                <a:t> </a:t>
              </a:r>
              <a:r>
                <a:rPr lang="en-US" sz="2400" b="0" dirty="0" err="1">
                  <a:solidFill>
                    <a:srgbClr val="FFFFFF"/>
                  </a:solidFill>
                  <a:latin typeface="Trebuchet MS" pitchFamily="34" charset="0"/>
                </a:rPr>
                <a:t>teknikler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belirtilerek</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elde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edilen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sonuçlar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verilecektir</a:t>
              </a:r>
              <a:r>
                <a:rPr lang="en-US" sz="2400" b="0" dirty="0">
                  <a:solidFill>
                    <a:srgbClr val="FFFFFF"/>
                  </a:solidFill>
                  <a:latin typeface="Trebuchet MS" pitchFamily="34" charset="0"/>
                </a:rPr>
                <a:t>.</a:t>
              </a:r>
              <a:r>
                <a:rPr lang="tr-TR" sz="2400" b="0" dirty="0">
                  <a:solidFill>
                    <a:srgbClr val="FFFFFF"/>
                  </a:solidFill>
                  <a:latin typeface="Trebuchet MS" pitchFamily="34" charset="0"/>
                </a:rPr>
                <a:t> En fazla 200 kelime kullanılmalıdır.</a:t>
              </a:r>
            </a:p>
            <a:p>
              <a:pPr lvl="0" algn="just" defTabSz="977900"/>
              <a:endParaRPr lang="tr-TR" sz="2400" b="0" dirty="0">
                <a:solidFill>
                  <a:srgbClr val="FFFFFF"/>
                </a:solidFill>
                <a:latin typeface="Trebuchet MS" pitchFamily="34" charset="0"/>
              </a:endParaRPr>
            </a:p>
            <a:p>
              <a:pPr lvl="0" algn="ctr" defTabSz="977900"/>
              <a:r>
                <a:rPr lang="tr-TR" sz="3200" b="1" kern="1200" baseline="0" dirty="0">
                  <a:solidFill>
                    <a:srgbClr val="FFC000"/>
                  </a:solidFill>
                  <a:latin typeface="Trebuchet MS" pitchFamily="34" charset="0"/>
                  <a:ea typeface="+mn-ea"/>
                  <a:cs typeface="+mn-cs"/>
                </a:rPr>
                <a:t>Amaç Ve Kapsam</a:t>
              </a:r>
            </a:p>
            <a:p>
              <a:pPr lvl="0" algn="just" defTabSz="977900"/>
              <a:r>
                <a:rPr lang="tr-TR" sz="2400" b="0" kern="1200" baseline="0" dirty="0">
                  <a:solidFill>
                    <a:srgbClr val="FFFFFF"/>
                  </a:solidFill>
                  <a:latin typeface="Trebuchet MS" pitchFamily="34" charset="0"/>
                  <a:ea typeface="+mn-ea"/>
                  <a:cs typeface="+mn-cs"/>
                </a:rPr>
                <a:t>Bu bölümde yapılan deneylerden ve deney yöntemlerinden, bulgulardan, eğer varsa projenin çalışıldığı saha hakkında bilgiler grafik ve tablolarla anlaşılır bir biçimde anlatılmalıdır.</a:t>
              </a:r>
            </a:p>
            <a:p>
              <a:pPr lvl="0" algn="just" defTabSz="977900"/>
              <a:endParaRPr lang="tr-TR" sz="2400" b="0" dirty="0">
                <a:solidFill>
                  <a:srgbClr val="FFFFFF"/>
                </a:solidFill>
                <a:latin typeface="Trebuchet MS" pitchFamily="34" charset="0"/>
              </a:endParaRPr>
            </a:p>
            <a:p>
              <a:pPr lvl="0" algn="ctr" defTabSz="977900"/>
              <a:r>
                <a:rPr lang="en-US" sz="3200" b="1" kern="1200" baseline="0" dirty="0" err="1">
                  <a:solidFill>
                    <a:srgbClr val="FFC000"/>
                  </a:solidFill>
                  <a:latin typeface="Trebuchet MS" pitchFamily="34" charset="0"/>
                  <a:ea typeface="+mn-ea"/>
                  <a:cs typeface="+mn-cs"/>
                </a:rPr>
                <a:t>Yapılan</a:t>
              </a:r>
              <a:r>
                <a:rPr lang="en-US" sz="3200" b="1" kern="1200" baseline="0" dirty="0">
                  <a:solidFill>
                    <a:srgbClr val="FFC000"/>
                  </a:solidFill>
                  <a:latin typeface="Trebuchet MS" pitchFamily="34" charset="0"/>
                  <a:ea typeface="+mn-ea"/>
                  <a:cs typeface="+mn-cs"/>
                </a:rPr>
                <a:t> </a:t>
              </a:r>
              <a:r>
                <a:rPr lang="en-US" sz="3200" b="1" kern="1200" baseline="0" dirty="0" err="1">
                  <a:solidFill>
                    <a:srgbClr val="FFC000"/>
                  </a:solidFill>
                  <a:latin typeface="Trebuchet MS" pitchFamily="34" charset="0"/>
                  <a:ea typeface="+mn-ea"/>
                  <a:cs typeface="+mn-cs"/>
                </a:rPr>
                <a:t>Çalışmalar</a:t>
              </a:r>
              <a:r>
                <a:rPr lang="en-US" sz="3200" b="1" kern="1200" baseline="0" dirty="0">
                  <a:solidFill>
                    <a:srgbClr val="FFC000"/>
                  </a:solidFill>
                  <a:latin typeface="Trebuchet MS" pitchFamily="34" charset="0"/>
                  <a:ea typeface="+mn-ea"/>
                  <a:cs typeface="+mn-cs"/>
                </a:rPr>
                <a:t> </a:t>
              </a:r>
              <a:r>
                <a:rPr lang="en-US" sz="3200" b="1" kern="1200" baseline="0" dirty="0" err="1">
                  <a:solidFill>
                    <a:srgbClr val="FFC000"/>
                  </a:solidFill>
                  <a:latin typeface="Trebuchet MS" pitchFamily="34" charset="0"/>
                  <a:ea typeface="+mn-ea"/>
                  <a:cs typeface="+mn-cs"/>
                </a:rPr>
                <a:t>ve</a:t>
              </a:r>
              <a:r>
                <a:rPr lang="en-US" sz="3200" b="1" kern="1200" baseline="0" dirty="0">
                  <a:solidFill>
                    <a:srgbClr val="FFC000"/>
                  </a:solidFill>
                  <a:latin typeface="Trebuchet MS" pitchFamily="34" charset="0"/>
                  <a:ea typeface="+mn-ea"/>
                  <a:cs typeface="+mn-cs"/>
                </a:rPr>
                <a:t> </a:t>
              </a:r>
              <a:r>
                <a:rPr lang="en-US" sz="3200" b="1" kern="1200" baseline="0" dirty="0" err="1">
                  <a:solidFill>
                    <a:srgbClr val="FFC000"/>
                  </a:solidFill>
                  <a:latin typeface="Trebuchet MS" pitchFamily="34" charset="0"/>
                  <a:ea typeface="+mn-ea"/>
                  <a:cs typeface="+mn-cs"/>
                </a:rPr>
                <a:t>Sonuçlar</a:t>
              </a:r>
              <a:r>
                <a:rPr lang="en-US" sz="3200" b="1" kern="1200" baseline="0" dirty="0">
                  <a:solidFill>
                    <a:srgbClr val="FFC000"/>
                  </a:solidFill>
                  <a:latin typeface="Trebuchet MS" pitchFamily="34" charset="0"/>
                  <a:ea typeface="+mn-ea"/>
                  <a:cs typeface="+mn-cs"/>
                </a:rPr>
                <a:t> </a:t>
              </a:r>
              <a:endParaRPr lang="tr-TR" sz="3200" b="1" kern="1200" baseline="0" dirty="0">
                <a:solidFill>
                  <a:srgbClr val="FFC000"/>
                </a:solidFill>
                <a:latin typeface="Trebuchet MS" pitchFamily="34" charset="0"/>
                <a:ea typeface="+mn-ea"/>
                <a:cs typeface="+mn-cs"/>
              </a:endParaRPr>
            </a:p>
            <a:p>
              <a:pPr lvl="0" algn="just" defTabSz="977900"/>
              <a:r>
                <a:rPr lang="tr-TR" sz="2400" b="0" dirty="0">
                  <a:solidFill>
                    <a:srgbClr val="FFFFFF"/>
                  </a:solidFill>
                  <a:latin typeface="Trebuchet MS" pitchFamily="34" charset="0"/>
                </a:rPr>
                <a:t>Bu </a:t>
              </a:r>
              <a:r>
                <a:rPr lang="en-US" sz="2400" b="0" dirty="0" err="1">
                  <a:solidFill>
                    <a:srgbClr val="FFFFFF"/>
                  </a:solidFill>
                  <a:latin typeface="Trebuchet MS" pitchFamily="34" charset="0"/>
                </a:rPr>
                <a:t>bölümle</a:t>
              </a:r>
              <a:r>
                <a:rPr lang="tr-TR" sz="2400" b="0" dirty="0">
                  <a:solidFill>
                    <a:srgbClr val="FFFFFF"/>
                  </a:solidFill>
                  <a:latin typeface="Trebuchet MS" pitchFamily="34" charset="0"/>
                </a:rPr>
                <a:t>rde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projede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yapılan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çalışmalar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elde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edilen</a:t>
              </a:r>
              <a:r>
                <a:rPr lang="tr-TR" sz="2400" b="0" dirty="0">
                  <a:solidFill>
                    <a:srgbClr val="FFFFFF"/>
                  </a:solidFill>
                  <a:latin typeface="Trebuchet MS" pitchFamily="34" charset="0"/>
                </a:rPr>
                <a:t> </a:t>
              </a:r>
              <a:r>
                <a:rPr lang="en-US" sz="2400" b="0" dirty="0" err="1">
                  <a:solidFill>
                    <a:srgbClr val="FFFFFF"/>
                  </a:solidFill>
                  <a:latin typeface="Trebuchet MS" pitchFamily="34" charset="0"/>
                </a:rPr>
                <a:t>sonuç</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bulgular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sergilenecektir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Sonuçların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uzun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cümleler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yerine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grafikler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fotoğraflar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tr-TR" sz="2400" b="0" dirty="0">
                  <a:solidFill>
                    <a:srgbClr val="FFFFFF"/>
                  </a:solidFill>
                  <a:latin typeface="Trebuchet MS" pitchFamily="34" charset="0"/>
                </a:rPr>
                <a:t> </a:t>
              </a:r>
              <a:r>
                <a:rPr lang="en-US" sz="2400" b="0" dirty="0" err="1">
                  <a:solidFill>
                    <a:srgbClr val="FFFFFF"/>
                  </a:solidFill>
                  <a:latin typeface="Trebuchet MS" pitchFamily="34" charset="0"/>
                </a:rPr>
                <a:t>resimlerle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gösterilmesi</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tercih</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edilmelidir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Bununla</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birlikte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önemli</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noktalar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vurgulanacak</a:t>
              </a:r>
              <a:r>
                <a:rPr lang="en-US" sz="2400" b="0" dirty="0">
                  <a:solidFill>
                    <a:srgbClr val="FFFFFF"/>
                  </a:solidFill>
                  <a:latin typeface="Trebuchet MS" pitchFamily="34" charset="0"/>
                </a:rPr>
                <a:t>;</a:t>
              </a:r>
              <a:r>
                <a:rPr lang="tr-TR" sz="2400" b="0" dirty="0">
                  <a:solidFill>
                    <a:srgbClr val="FFFFFF"/>
                  </a:solidFill>
                  <a:latin typeface="Trebuchet MS" pitchFamily="34" charset="0"/>
                </a:rPr>
                <a:t> </a:t>
              </a:r>
              <a:r>
                <a:rPr lang="en-US" sz="2400" b="0" dirty="0" err="1">
                  <a:solidFill>
                    <a:srgbClr val="FFFFFF"/>
                  </a:solidFill>
                  <a:latin typeface="Trebuchet MS" pitchFamily="34" charset="0"/>
                </a:rPr>
                <a:t>gösterilen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şekillerin</a:t>
              </a:r>
              <a:r>
                <a:rPr lang="en-US" sz="2400" b="0" dirty="0">
                  <a:solidFill>
                    <a:srgbClr val="FFFFFF"/>
                  </a:solidFill>
                  <a:latin typeface="Trebuchet MS" pitchFamily="34" charset="0"/>
                </a:rPr>
                <a:t> ne </a:t>
              </a:r>
              <a:r>
                <a:rPr lang="en-US" sz="2400" b="0" dirty="0" err="1">
                  <a:solidFill>
                    <a:srgbClr val="FFFFFF"/>
                  </a:solidFill>
                  <a:latin typeface="Trebuchet MS" pitchFamily="34" charset="0"/>
                </a:rPr>
                <a:t>anlama</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geldiği</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belirtilecektir</a:t>
              </a:r>
              <a:r>
                <a:rPr lang="en-US" sz="2400" b="0" dirty="0">
                  <a:solidFill>
                    <a:srgbClr val="FFFFFF"/>
                  </a:solidFill>
                  <a:latin typeface="Trebuchet MS" pitchFamily="34" charset="0"/>
                </a:rPr>
                <a:t>.</a:t>
              </a:r>
            </a:p>
          </p:txBody>
        </p:sp>
        <p:cxnSp>
          <p:nvCxnSpPr>
            <p:cNvPr id="15" name="Straight Connector 14">
              <a:extLst>
                <a:ext uri="{FF2B5EF4-FFF2-40B4-BE49-F238E27FC236}">
                  <a16:creationId xmlns:a16="http://schemas.microsoft.com/office/drawing/2014/main" id="{1335EDF1-3E49-4335-AFD4-061F8DF93F2C}"/>
                </a:ext>
              </a:extLst>
            </p:cNvPr>
            <p:cNvCxnSpPr/>
            <p:nvPr/>
          </p:nvCxnSpPr>
          <p:spPr>
            <a:xfrm>
              <a:off x="-11227152" y="3707703"/>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B782012-568B-4339-B1F9-061578259F5E}"/>
                </a:ext>
              </a:extLst>
            </p:cNvPr>
            <p:cNvPicPr>
              <a:picLocks noChangeAspect="1"/>
            </p:cNvPicPr>
            <p:nvPr userDrawn="1"/>
          </p:nvPicPr>
          <p:blipFill>
            <a:blip r:embed="rId4"/>
            <a:stretch>
              <a:fillRect/>
            </a:stretch>
          </p:blipFill>
          <p:spPr>
            <a:xfrm>
              <a:off x="-10684587" y="10534824"/>
              <a:ext cx="9986808" cy="1053596"/>
            </a:xfrm>
            <a:prstGeom prst="rect">
              <a:avLst/>
            </a:prstGeom>
          </p:spPr>
        </p:pic>
        <p:grpSp>
          <p:nvGrpSpPr>
            <p:cNvPr id="18" name="Group 17">
              <a:extLst>
                <a:ext uri="{FF2B5EF4-FFF2-40B4-BE49-F238E27FC236}">
                  <a16:creationId xmlns:a16="http://schemas.microsoft.com/office/drawing/2014/main" id="{437866E8-7651-4008-8EC5-051C33ABEBB0}"/>
                </a:ext>
              </a:extLst>
            </p:cNvPr>
            <p:cNvGrpSpPr/>
            <p:nvPr userDrawn="1"/>
          </p:nvGrpSpPr>
          <p:grpSpPr>
            <a:xfrm>
              <a:off x="-10253119" y="13627470"/>
              <a:ext cx="6888123" cy="2376578"/>
              <a:chOff x="-4704600" y="6461979"/>
              <a:chExt cx="3174428" cy="1091901"/>
            </a:xfrm>
          </p:grpSpPr>
          <p:grpSp>
            <p:nvGrpSpPr>
              <p:cNvPr id="24" name="Group 23">
                <a:extLst>
                  <a:ext uri="{FF2B5EF4-FFF2-40B4-BE49-F238E27FC236}">
                    <a16:creationId xmlns:a16="http://schemas.microsoft.com/office/drawing/2014/main" id="{CD90AD5F-9BA6-483B-8AB6-46733F45E627}"/>
                  </a:ext>
                </a:extLst>
              </p:cNvPr>
              <p:cNvGrpSpPr/>
              <p:nvPr userDrawn="1"/>
            </p:nvGrpSpPr>
            <p:grpSpPr>
              <a:xfrm>
                <a:off x="-3308135" y="6461979"/>
                <a:ext cx="624430" cy="967854"/>
                <a:chOff x="-4613490" y="4527227"/>
                <a:chExt cx="779337" cy="1386926"/>
              </a:xfrm>
            </p:grpSpPr>
            <p:pic>
              <p:nvPicPr>
                <p:cNvPr id="30" name="Picture 29">
                  <a:extLst>
                    <a:ext uri="{FF2B5EF4-FFF2-40B4-BE49-F238E27FC236}">
                      <a16:creationId xmlns:a16="http://schemas.microsoft.com/office/drawing/2014/main" id="{08046396-4001-4E4F-96D0-E65B26A71BD1}"/>
                    </a:ext>
                  </a:extLst>
                </p:cNvPr>
                <p:cNvPicPr>
                  <a:picLocks noChangeAspect="1"/>
                </p:cNvPicPr>
                <p:nvPr userDrawn="1"/>
              </p:nvPicPr>
              <p:blipFill>
                <a:blip r:embed="rId5"/>
                <a:stretch>
                  <a:fillRect/>
                </a:stretch>
              </p:blipFill>
              <p:spPr>
                <a:xfrm>
                  <a:off x="-4602955" y="4527227"/>
                  <a:ext cx="768801" cy="1090857"/>
                </a:xfrm>
                <a:prstGeom prst="rect">
                  <a:avLst/>
                </a:prstGeom>
              </p:spPr>
            </p:pic>
            <p:sp>
              <p:nvSpPr>
                <p:cNvPr id="31" name="TextBox 30">
                  <a:extLst>
                    <a:ext uri="{FF2B5EF4-FFF2-40B4-BE49-F238E27FC236}">
                      <a16:creationId xmlns:a16="http://schemas.microsoft.com/office/drawing/2014/main" id="{ADD632A4-5DDA-4CF2-82B5-263B43BDB632}"/>
                    </a:ext>
                  </a:extLst>
                </p:cNvPr>
                <p:cNvSpPr txBox="1"/>
                <p:nvPr userDrawn="1"/>
              </p:nvSpPr>
              <p:spPr>
                <a:xfrm>
                  <a:off x="-4613490" y="5618086"/>
                  <a:ext cx="779337" cy="296067"/>
                </a:xfrm>
                <a:prstGeom prst="rect">
                  <a:avLst/>
                </a:prstGeom>
                <a:solidFill>
                  <a:schemeClr val="accent1"/>
                </a:solidFill>
                <a:ln>
                  <a:noFill/>
                </a:ln>
              </p:spPr>
              <p:txBody>
                <a:bodyPr wrap="square" lIns="91440" tIns="91440" rIns="91440" bIns="91440" rtlCol="0">
                  <a:spAutoFit/>
                </a:bodyPr>
                <a:lstStyle/>
                <a:p>
                  <a:pPr algn="ctr"/>
                  <a:r>
                    <a:rPr lang="tr-TR" sz="2000" b="1" dirty="0">
                      <a:solidFill>
                        <a:schemeClr val="tx1"/>
                      </a:solidFill>
                    </a:rPr>
                    <a:t>ORİJİNAL</a:t>
                  </a:r>
                  <a:endParaRPr lang="en-US" sz="2000" b="1" dirty="0">
                    <a:solidFill>
                      <a:schemeClr val="tx1"/>
                    </a:solidFill>
                  </a:endParaRPr>
                </a:p>
              </p:txBody>
            </p:sp>
          </p:grpSp>
          <p:grpSp>
            <p:nvGrpSpPr>
              <p:cNvPr id="25" name="Group 24">
                <a:extLst>
                  <a:ext uri="{FF2B5EF4-FFF2-40B4-BE49-F238E27FC236}">
                    <a16:creationId xmlns:a16="http://schemas.microsoft.com/office/drawing/2014/main" id="{5D321E5B-C7BC-47DF-8CB1-82C99AD71F95}"/>
                  </a:ext>
                </a:extLst>
              </p:cNvPr>
              <p:cNvGrpSpPr/>
              <p:nvPr userDrawn="1"/>
            </p:nvGrpSpPr>
            <p:grpSpPr>
              <a:xfrm>
                <a:off x="-2563690" y="6473922"/>
                <a:ext cx="1033518" cy="955906"/>
                <a:chOff x="-3650806" y="4896629"/>
                <a:chExt cx="1420281" cy="1313622"/>
              </a:xfrm>
            </p:grpSpPr>
            <p:pic>
              <p:nvPicPr>
                <p:cNvPr id="28" name="Picture 27">
                  <a:extLst>
                    <a:ext uri="{FF2B5EF4-FFF2-40B4-BE49-F238E27FC236}">
                      <a16:creationId xmlns:a16="http://schemas.microsoft.com/office/drawing/2014/main" id="{676DE28E-783F-460D-9C33-5D6E21FD3B61}"/>
                    </a:ext>
                  </a:extLst>
                </p:cNvPr>
                <p:cNvPicPr>
                  <a:picLocks noChangeAspect="1"/>
                </p:cNvPicPr>
                <p:nvPr userDrawn="1"/>
              </p:nvPicPr>
              <p:blipFill>
                <a:blip r:embed="rId5"/>
                <a:stretch>
                  <a:fillRect/>
                </a:stretch>
              </p:blipFill>
              <p:spPr>
                <a:xfrm>
                  <a:off x="-3650806" y="4896629"/>
                  <a:ext cx="1420279" cy="1029694"/>
                </a:xfrm>
                <a:prstGeom prst="rect">
                  <a:avLst/>
                </a:prstGeom>
              </p:spPr>
            </p:pic>
            <p:sp>
              <p:nvSpPr>
                <p:cNvPr id="29" name="TextBox 28">
                  <a:extLst>
                    <a:ext uri="{FF2B5EF4-FFF2-40B4-BE49-F238E27FC236}">
                      <a16:creationId xmlns:a16="http://schemas.microsoft.com/office/drawing/2014/main" id="{8A797992-4AD7-4D1E-A337-EB776C7FEC12}"/>
                    </a:ext>
                  </a:extLst>
                </p:cNvPr>
                <p:cNvSpPr txBox="1"/>
                <p:nvPr userDrawn="1"/>
              </p:nvSpPr>
              <p:spPr>
                <a:xfrm>
                  <a:off x="-3648057" y="5926327"/>
                  <a:ext cx="1417532" cy="283924"/>
                </a:xfrm>
                <a:prstGeom prst="rect">
                  <a:avLst/>
                </a:prstGeom>
                <a:solidFill>
                  <a:srgbClr val="FF0000"/>
                </a:solidFill>
              </p:spPr>
              <p:txBody>
                <a:bodyPr wrap="square" lIns="457200" tIns="91440" rIns="457200" bIns="91440" rtlCol="0">
                  <a:spAutoFit/>
                </a:bodyPr>
                <a:lstStyle/>
                <a:p>
                  <a:pPr algn="ctr"/>
                  <a:r>
                    <a:rPr lang="tr-TR" sz="2000" b="1" dirty="0">
                      <a:solidFill>
                        <a:schemeClr val="bg1"/>
                      </a:solidFill>
                    </a:rPr>
                    <a:t>BOZULMUŞ</a:t>
                  </a:r>
                  <a:endParaRPr lang="en-US" sz="900" b="1" dirty="0">
                    <a:solidFill>
                      <a:schemeClr val="bg1"/>
                    </a:solidFill>
                  </a:endParaRPr>
                </a:p>
              </p:txBody>
            </p:sp>
          </p:grpSp>
          <p:pic>
            <p:nvPicPr>
              <p:cNvPr id="26" name="Picture 25">
                <a:extLst>
                  <a:ext uri="{FF2B5EF4-FFF2-40B4-BE49-F238E27FC236}">
                    <a16:creationId xmlns:a16="http://schemas.microsoft.com/office/drawing/2014/main" id="{BA53835C-AE5A-4677-81E6-C60FDAFBC6A2}"/>
                  </a:ext>
                </a:extLst>
              </p:cNvPr>
              <p:cNvPicPr>
                <a:picLocks noChangeAspect="1"/>
              </p:cNvPicPr>
              <p:nvPr userDrawn="1"/>
            </p:nvPicPr>
            <p:blipFill>
              <a:blip r:embed="rId6"/>
              <a:stretch>
                <a:fillRect/>
              </a:stretch>
            </p:blipFill>
            <p:spPr>
              <a:xfrm>
                <a:off x="-4704600" y="6582068"/>
                <a:ext cx="1098742" cy="847761"/>
              </a:xfrm>
              <a:prstGeom prst="rect">
                <a:avLst/>
              </a:prstGeom>
            </p:spPr>
          </p:pic>
          <p:sp>
            <p:nvSpPr>
              <p:cNvPr id="27" name="TextBox 26">
                <a:extLst>
                  <a:ext uri="{FF2B5EF4-FFF2-40B4-BE49-F238E27FC236}">
                    <a16:creationId xmlns:a16="http://schemas.microsoft.com/office/drawing/2014/main" id="{6D3A5BD2-C5C8-40AC-8FAF-B5990C55303D}"/>
                  </a:ext>
                </a:extLst>
              </p:cNvPr>
              <p:cNvSpPr txBox="1"/>
              <p:nvPr userDrawn="1"/>
            </p:nvSpPr>
            <p:spPr>
              <a:xfrm>
                <a:off x="-4698335" y="7231056"/>
                <a:ext cx="1035685" cy="322824"/>
              </a:xfrm>
              <a:prstGeom prst="rect">
                <a:avLst/>
              </a:prstGeom>
              <a:noFill/>
            </p:spPr>
            <p:txBody>
              <a:bodyPr wrap="square" lIns="457200" tIns="457200" rIns="457200" bIns="0" rtlCol="0">
                <a:spAutoFit/>
              </a:bodyPr>
              <a:lstStyle/>
              <a:p>
                <a:pPr algn="ctr"/>
                <a:r>
                  <a:rPr lang="tr-TR" sz="2000" dirty="0">
                    <a:solidFill>
                      <a:schemeClr val="bg1"/>
                    </a:solidFill>
                  </a:rPr>
                  <a:t>Köşe tutaçları</a:t>
                </a:r>
                <a:endParaRPr lang="en-US" sz="2000" dirty="0">
                  <a:solidFill>
                    <a:schemeClr val="bg1"/>
                  </a:solidFill>
                </a:endParaRPr>
              </a:p>
            </p:txBody>
          </p:sp>
        </p:grpSp>
        <p:grpSp>
          <p:nvGrpSpPr>
            <p:cNvPr id="19" name="Group 18">
              <a:extLst>
                <a:ext uri="{FF2B5EF4-FFF2-40B4-BE49-F238E27FC236}">
                  <a16:creationId xmlns:a16="http://schemas.microsoft.com/office/drawing/2014/main" id="{96D568D9-A406-4265-BE33-10C521B6A776}"/>
                </a:ext>
              </a:extLst>
            </p:cNvPr>
            <p:cNvGrpSpPr/>
            <p:nvPr userDrawn="1"/>
          </p:nvGrpSpPr>
          <p:grpSpPr>
            <a:xfrm>
              <a:off x="-10391047" y="18301289"/>
              <a:ext cx="9480303" cy="2546769"/>
              <a:chOff x="-4751426" y="8392347"/>
              <a:chExt cx="4369047" cy="1170094"/>
            </a:xfrm>
          </p:grpSpPr>
          <p:graphicFrame>
            <p:nvGraphicFramePr>
              <p:cNvPr id="20" name="Object 19">
                <a:extLst>
                  <a:ext uri="{FF2B5EF4-FFF2-40B4-BE49-F238E27FC236}">
                    <a16:creationId xmlns:a16="http://schemas.microsoft.com/office/drawing/2014/main" id="{F035C87C-EA33-4B69-9415-7E965E7A5327}"/>
                  </a:ext>
                </a:extLst>
              </p:cNvPr>
              <p:cNvGraphicFramePr>
                <a:graphicFrameLocks noChangeAspect="1"/>
              </p:cNvGraphicFramePr>
              <p:nvPr userDrawn="1">
                <p:extLst>
                  <p:ext uri="{D42A27DB-BD31-4B8C-83A1-F6EECF244321}">
                    <p14:modId xmlns:p14="http://schemas.microsoft.com/office/powerpoint/2010/main" val="3781864702"/>
                  </p:ext>
                </p:extLst>
              </p:nvPr>
            </p:nvGraphicFramePr>
            <p:xfrm>
              <a:off x="-4503520" y="8392347"/>
              <a:ext cx="1828800" cy="1117600"/>
            </p:xfrm>
            <a:graphic>
              <a:graphicData uri="http://schemas.openxmlformats.org/presentationml/2006/ole">
                <mc:AlternateContent xmlns:mc="http://schemas.openxmlformats.org/markup-compatibility/2006">
                  <mc:Choice xmlns:v="urn:schemas-microsoft-com:vml" Requires="v">
                    <p:oleObj spid="_x0000_s3159" name="Image" r:id="rId7" imgW="1828440" imgH="1117440" progId="Photoshop.Image.13">
                      <p:embed/>
                    </p:oleObj>
                  </mc:Choice>
                  <mc:Fallback>
                    <p:oleObj name="Image" r:id="rId7" imgW="1828440" imgH="1117440" progId="Photoshop.Image.13">
                      <p:embed/>
                      <p:pic>
                        <p:nvPicPr>
                          <p:cNvPr id="32" name="Object 31"/>
                          <p:cNvPicPr/>
                          <p:nvPr/>
                        </p:nvPicPr>
                        <p:blipFill>
                          <a:blip r:embed="rId8"/>
                          <a:stretch>
                            <a:fillRect/>
                          </a:stretch>
                        </p:blipFill>
                        <p:spPr>
                          <a:xfrm>
                            <a:off x="-4503520" y="8392347"/>
                            <a:ext cx="1828800" cy="1117600"/>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6E291CCC-D484-45E7-BCBA-69DFA0DEB0BD}"/>
                  </a:ext>
                </a:extLst>
              </p:cNvPr>
              <p:cNvGraphicFramePr>
                <a:graphicFrameLocks noChangeAspect="1"/>
              </p:cNvGraphicFramePr>
              <p:nvPr userDrawn="1">
                <p:extLst>
                  <p:ext uri="{D42A27DB-BD31-4B8C-83A1-F6EECF244321}">
                    <p14:modId xmlns:p14="http://schemas.microsoft.com/office/powerpoint/2010/main" val="736866619"/>
                  </p:ext>
                </p:extLst>
              </p:nvPr>
            </p:nvGraphicFramePr>
            <p:xfrm>
              <a:off x="-2426814" y="8396040"/>
              <a:ext cx="1828800" cy="1117600"/>
            </p:xfrm>
            <a:graphic>
              <a:graphicData uri="http://schemas.openxmlformats.org/presentationml/2006/ole">
                <mc:AlternateContent xmlns:mc="http://schemas.openxmlformats.org/markup-compatibility/2006">
                  <mc:Choice xmlns:v="urn:schemas-microsoft-com:vml" Requires="v">
                    <p:oleObj spid="_x0000_s3160" name="Image" r:id="rId9" imgW="1828440" imgH="1117440" progId="Photoshop.Image.13">
                      <p:embed/>
                    </p:oleObj>
                  </mc:Choice>
                  <mc:Fallback>
                    <p:oleObj name="Image" r:id="rId9" imgW="1828440" imgH="1117440" progId="Photoshop.Image.13">
                      <p:embed/>
                      <p:pic>
                        <p:nvPicPr>
                          <p:cNvPr id="33" name="Object 32"/>
                          <p:cNvPicPr/>
                          <p:nvPr/>
                        </p:nvPicPr>
                        <p:blipFill>
                          <a:blip r:embed="rId10"/>
                          <a:stretch>
                            <a:fillRect/>
                          </a:stretch>
                        </p:blipFill>
                        <p:spPr>
                          <a:xfrm>
                            <a:off x="-2426814" y="8396040"/>
                            <a:ext cx="1828800" cy="1117600"/>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1B07DB96-5BF0-4FCF-AFF7-8B6B0AEAE5DC}"/>
                  </a:ext>
                </a:extLst>
              </p:cNvPr>
              <p:cNvSpPr txBox="1"/>
              <p:nvPr userDrawn="1"/>
            </p:nvSpPr>
            <p:spPr>
              <a:xfrm rot="16200000">
                <a:off x="-5214610" y="8908023"/>
                <a:ext cx="1117601" cy="191233"/>
              </a:xfrm>
              <a:prstGeom prst="rect">
                <a:avLst/>
              </a:prstGeom>
              <a:noFill/>
            </p:spPr>
            <p:txBody>
              <a:bodyPr wrap="square" lIns="91440" tIns="91440" rIns="91440" bIns="0" rtlCol="0">
                <a:spAutoFit/>
              </a:bodyPr>
              <a:lstStyle/>
              <a:p>
                <a:pPr algn="ctr"/>
                <a:r>
                  <a:rPr lang="tr-TR" sz="2400" dirty="0">
                    <a:solidFill>
                      <a:srgbClr val="92D050"/>
                    </a:solidFill>
                  </a:rPr>
                  <a:t>İyi</a:t>
                </a:r>
                <a:r>
                  <a:rPr lang="en-US" sz="2400" baseline="0" dirty="0">
                    <a:solidFill>
                      <a:srgbClr val="92D050"/>
                    </a:solidFill>
                  </a:rPr>
                  <a:t> </a:t>
                </a:r>
                <a:r>
                  <a:rPr lang="tr-TR" sz="2400" baseline="0" dirty="0">
                    <a:solidFill>
                      <a:schemeClr val="bg1"/>
                    </a:solidFill>
                  </a:rPr>
                  <a:t>baskı kalitesi</a:t>
                </a:r>
                <a:endParaRPr lang="en-US" sz="2400" dirty="0">
                  <a:solidFill>
                    <a:schemeClr val="bg1"/>
                  </a:solidFill>
                </a:endParaRPr>
              </a:p>
            </p:txBody>
          </p:sp>
          <p:sp>
            <p:nvSpPr>
              <p:cNvPr id="23" name="TextBox 22">
                <a:extLst>
                  <a:ext uri="{FF2B5EF4-FFF2-40B4-BE49-F238E27FC236}">
                    <a16:creationId xmlns:a16="http://schemas.microsoft.com/office/drawing/2014/main" id="{3DFDE304-64DA-4D31-9946-CB6F2D535D34}"/>
                  </a:ext>
                </a:extLst>
              </p:cNvPr>
              <p:cNvSpPr txBox="1"/>
              <p:nvPr userDrawn="1"/>
            </p:nvSpPr>
            <p:spPr>
              <a:xfrm rot="16200000">
                <a:off x="-1036796" y="8908024"/>
                <a:ext cx="1117601" cy="191233"/>
              </a:xfrm>
              <a:prstGeom prst="rect">
                <a:avLst/>
              </a:prstGeom>
              <a:noFill/>
            </p:spPr>
            <p:txBody>
              <a:bodyPr wrap="square" lIns="91440" tIns="91440" rIns="91440" bIns="0" rtlCol="0">
                <a:spAutoFit/>
              </a:bodyPr>
              <a:lstStyle/>
              <a:p>
                <a:pPr algn="ctr"/>
                <a:r>
                  <a:rPr lang="tr-TR" sz="2400" dirty="0">
                    <a:solidFill>
                      <a:srgbClr val="FF0000"/>
                    </a:solidFill>
                  </a:rPr>
                  <a:t>Kötü</a:t>
                </a:r>
                <a:r>
                  <a:rPr lang="en-US" sz="2400" dirty="0">
                    <a:solidFill>
                      <a:srgbClr val="FF0000"/>
                    </a:solidFill>
                  </a:rPr>
                  <a:t> </a:t>
                </a:r>
                <a:r>
                  <a:rPr lang="tr-TR" sz="2400" dirty="0">
                    <a:solidFill>
                      <a:schemeClr val="bg1"/>
                    </a:solidFill>
                  </a:rPr>
                  <a:t>baskı kalitesi</a:t>
                </a:r>
                <a:endParaRPr lang="en-US" sz="2400" dirty="0">
                  <a:solidFill>
                    <a:schemeClr val="bg1"/>
                  </a:solidFill>
                </a:endParaRPr>
              </a:p>
            </p:txBody>
          </p:sp>
        </p:grpSp>
      </p:grpSp>
      <p:grpSp>
        <p:nvGrpSpPr>
          <p:cNvPr id="32" name="Group 31">
            <a:extLst>
              <a:ext uri="{FF2B5EF4-FFF2-40B4-BE49-F238E27FC236}">
                <a16:creationId xmlns:a16="http://schemas.microsoft.com/office/drawing/2014/main" id="{4201246B-00E7-493B-899A-3A6384537611}"/>
              </a:ext>
            </a:extLst>
          </p:cNvPr>
          <p:cNvGrpSpPr/>
          <p:nvPr userDrawn="1"/>
        </p:nvGrpSpPr>
        <p:grpSpPr>
          <a:xfrm>
            <a:off x="25504723" y="5744"/>
            <a:ext cx="12284832" cy="35999737"/>
            <a:chOff x="44080270" y="-49893"/>
            <a:chExt cx="11062139" cy="32416731"/>
          </a:xfrm>
        </p:grpSpPr>
        <p:sp>
          <p:nvSpPr>
            <p:cNvPr id="33" name="Rectangle 32">
              <a:extLst>
                <a:ext uri="{FF2B5EF4-FFF2-40B4-BE49-F238E27FC236}">
                  <a16:creationId xmlns:a16="http://schemas.microsoft.com/office/drawing/2014/main" id="{9303604B-4891-4AA7-9F36-B34F92E224CB}"/>
                </a:ext>
              </a:extLst>
            </p:cNvPr>
            <p:cNvSpPr/>
            <p:nvPr userDrawn="1"/>
          </p:nvSpPr>
          <p:spPr>
            <a:xfrm>
              <a:off x="44080270" y="-49893"/>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tr-TR" sz="4000" b="1" spc="600" dirty="0">
                  <a:solidFill>
                    <a:schemeClr val="bg1"/>
                  </a:solidFill>
                  <a:latin typeface="Trebuchet MS" pitchFamily="34" charset="0"/>
                </a:rPr>
                <a:t>HIZLI BAŞLANGIÇ</a:t>
              </a:r>
              <a:r>
                <a:rPr lang="en-US" sz="4000" b="1" spc="600" dirty="0">
                  <a:solidFill>
                    <a:schemeClr val="bg1"/>
                  </a:solidFill>
                  <a:latin typeface="Trebuchet MS" pitchFamily="34" charset="0"/>
                </a:rPr>
                <a:t> (</a:t>
              </a:r>
              <a:r>
                <a:rPr lang="tr-TR" sz="4000" b="1" spc="600" dirty="0">
                  <a:solidFill>
                    <a:schemeClr val="bg1"/>
                  </a:solidFill>
                  <a:latin typeface="Trebuchet MS" pitchFamily="34" charset="0"/>
                </a:rPr>
                <a:t>devam</a:t>
              </a:r>
              <a:r>
                <a:rPr lang="en-US" sz="4000" b="1" spc="600" dirty="0">
                  <a:solidFill>
                    <a:schemeClr val="bg1"/>
                  </a:solidFill>
                  <a:latin typeface="Trebuchet MS" pitchFamily="34" charset="0"/>
                </a:rPr>
                <a:t>)</a:t>
              </a:r>
            </a:p>
            <a:p>
              <a:pPr algn="ctr"/>
              <a:endParaRPr lang="en-US" sz="3600" b="1" baseline="0" dirty="0">
                <a:solidFill>
                  <a:schemeClr val="bg1"/>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algn="ctr"/>
              <a:r>
                <a:rPr lang="tr-TR" sz="3200" b="1" baseline="0" dirty="0">
                  <a:solidFill>
                    <a:srgbClr val="FFC000"/>
                  </a:solidFill>
                  <a:latin typeface="Trebuchet MS" pitchFamily="34" charset="0"/>
                </a:rPr>
                <a:t>Yazı Yazma / Ekleme </a:t>
              </a:r>
              <a:endParaRPr lang="en-US" sz="3200" b="1" baseline="0" dirty="0">
                <a:solidFill>
                  <a:srgbClr val="FFC000"/>
                </a:solidFill>
                <a:latin typeface="Trebuchet MS" pitchFamily="34" charset="0"/>
              </a:endParaRPr>
            </a:p>
            <a:p>
              <a:pPr marL="0" lvl="2" indent="0" algn="just" defTabSz="114300"/>
              <a:r>
                <a:rPr lang="tr-TR" sz="2400" b="0" baseline="0" dirty="0">
                  <a:solidFill>
                    <a:srgbClr val="FFFFFF"/>
                  </a:solidFill>
                  <a:latin typeface="Trebuchet MS" pitchFamily="34" charset="0"/>
                </a:rPr>
                <a:t>Yazacağınız yazıları belirtilen yazı kutucukları içine ekleyebilir veya kendiniz yazabilirsiniz.</a:t>
              </a:r>
              <a:endParaRPr lang="en-US" sz="2400" b="0" baseline="0" dirty="0">
                <a:solidFill>
                  <a:srgbClr val="FFFFFF"/>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tr-TR" sz="3200" b="1" i="0" u="none" strike="noStrike" kern="1200" cap="none" spc="0" normalizeH="0" baseline="0" noProof="0" dirty="0">
                  <a:ln>
                    <a:noFill/>
                  </a:ln>
                  <a:solidFill>
                    <a:srgbClr val="FFC000"/>
                  </a:solidFill>
                  <a:effectLst/>
                  <a:uLnTx/>
                  <a:uFillTx/>
                  <a:latin typeface="Trebuchet MS" pitchFamily="34" charset="0"/>
                </a:rPr>
                <a:t>Yazı Boyutu</a:t>
              </a: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lvl="2" indent="0" algn="just" defTabSz="114300"/>
              <a:r>
                <a:rPr lang="tr-TR" sz="2400" b="0" baseline="0" dirty="0">
                  <a:solidFill>
                    <a:srgbClr val="FFFFFF"/>
                  </a:solidFill>
                  <a:latin typeface="Trebuchet MS" pitchFamily="34" charset="0"/>
                </a:rPr>
                <a:t>Kullanılacak fontlar, resim ve görsel yazıları en az 20 punto ve 1-2 metre uzaktan okunabilir nitelikte olmalıdır. Posterde metin dışında fotoğraflar, şekiller, tablolar, şemalar yer alabilir. Bu posterin çekiciliğini de arttırır. Ancak bu görsel öğelerin çözünürlükleri iyi olmalıdır. Aksi halde yaratacakları etki düşebilir. Göresellerdeki en boy oranını bozmayın.</a:t>
              </a:r>
            </a:p>
            <a:p>
              <a:pPr marL="0" lvl="2" indent="0" algn="l" defTabSz="114300"/>
              <a:endParaRPr lang="tr-TR" sz="2400" b="0" baseline="0" dirty="0">
                <a:solidFill>
                  <a:schemeClr val="bg1">
                    <a:lumMod val="75000"/>
                  </a:schemeClr>
                </a:solidFill>
                <a:latin typeface="Trebuchet MS" pitchFamily="34" charset="0"/>
              </a:endParaRPr>
            </a:p>
            <a:p>
              <a:pPr marL="0" lvl="2" indent="0" algn="just" defTabSz="114300"/>
              <a:r>
                <a:rPr lang="tr-TR" sz="2400" b="0" baseline="0" dirty="0">
                  <a:solidFill>
                    <a:srgbClr val="FFFFFF"/>
                  </a:solidFill>
                  <a:latin typeface="Trebuchet MS" pitchFamily="34" charset="0"/>
                </a:rPr>
                <a:t>Posterin basımından önce bir A4 ölçekli çıktı alınarak son bir gözden geçirme yapılmasında fayda vardır.  Bu tür bir gözden geçirme hataların önüne geçilmesini ve gereksiz masrafı önler.  Bu hatalardan en önemlisi çözünürlük sorunlarıdır. Özellikle küçük resimler bilgisayar ortamında büyütülerek kullanıldıklarında görüntüleri bulanıklaşır ve silikleşir.</a:t>
              </a:r>
            </a:p>
            <a:p>
              <a:pPr marL="0" lvl="2" indent="0" algn="l" defTabSz="114300"/>
              <a:endParaRPr lang="tr-TR" sz="2400" b="0" baseline="0" dirty="0">
                <a:solidFill>
                  <a:schemeClr val="bg1">
                    <a:lumMod val="75000"/>
                  </a:schemeClr>
                </a:solidFill>
                <a:latin typeface="Trebuchet MS" pitchFamily="34" charset="0"/>
              </a:endParaRPr>
            </a:p>
            <a:p>
              <a:pPr marL="0" lvl="2" indent="0" algn="ctr" defTabSz="114300"/>
              <a:r>
                <a:rPr lang="tr-TR" sz="3200" b="1" baseline="0" dirty="0">
                  <a:solidFill>
                    <a:srgbClr val="FFC000"/>
                  </a:solidFill>
                  <a:latin typeface="Trebuchet MS" pitchFamily="34" charset="0"/>
                </a:rPr>
                <a:t>Tablo / Çizelge / Grafik / Şekil Ekleme</a:t>
              </a:r>
              <a:endParaRPr lang="en-US" sz="3200" b="1" baseline="0" dirty="0">
                <a:solidFill>
                  <a:srgbClr val="FFC000"/>
                </a:solidFill>
                <a:latin typeface="Trebuchet MS" pitchFamily="34" charset="0"/>
              </a:endParaRPr>
            </a:p>
            <a:p>
              <a:pPr marL="0" lvl="1" indent="0" algn="just" defTabSz="114300"/>
              <a:r>
                <a:rPr lang="tr-TR" sz="2400" b="0" baseline="0" dirty="0">
                  <a:solidFill>
                    <a:srgbClr val="FFFFFF"/>
                  </a:solidFill>
                  <a:latin typeface="Trebuchet MS" pitchFamily="34" charset="0"/>
                </a:rPr>
                <a:t>Tablo veya çizelge eklemek için Ekle&gt;Tablo kısmından tablo eklenilebilir.</a:t>
              </a:r>
            </a:p>
            <a:p>
              <a:pPr marL="0" lvl="1" indent="0" algn="just" defTabSz="114300"/>
              <a:endParaRPr kumimoji="0" lang="tr-TR" sz="2400" b="0" i="0" u="none" strike="noStrike" kern="1200" cap="none" spc="0" normalizeH="0" baseline="0" noProof="0" dirty="0">
                <a:ln>
                  <a:noFill/>
                </a:ln>
                <a:solidFill>
                  <a:schemeClr val="bg1">
                    <a:lumMod val="75000"/>
                  </a:scheme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schemeClr val="bg1">
                    <a:lumMod val="75000"/>
                  </a:scheme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schemeClr val="bg1">
                    <a:lumMod val="75000"/>
                  </a:scheme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schemeClr val="bg1">
                    <a:lumMod val="75000"/>
                  </a:schemeClr>
                </a:solidFill>
                <a:effectLst/>
                <a:uLnTx/>
                <a:uFillTx/>
                <a:latin typeface="Trebuchet MS" pitchFamily="34" charset="0"/>
              </a:endParaRPr>
            </a:p>
            <a:p>
              <a:pPr marL="0" lvl="1" indent="0" algn="just" defTabSz="114300"/>
              <a:r>
                <a:rPr kumimoji="0" lang="tr-TR" sz="2400" b="0" i="0" u="none" strike="noStrike" kern="1200" cap="none" spc="0" normalizeH="0" baseline="0" noProof="0" dirty="0">
                  <a:ln>
                    <a:noFill/>
                  </a:ln>
                  <a:solidFill>
                    <a:srgbClr val="FFFFFF"/>
                  </a:solidFill>
                  <a:effectLst/>
                  <a:uLnTx/>
                  <a:uFillTx/>
                  <a:latin typeface="Trebuchet MS" pitchFamily="34" charset="0"/>
                </a:rPr>
                <a:t>Çizelge ve tablo başlıkları ait olan tablonun veya çizelgenin üstünde yer almalıdır.</a:t>
              </a: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r>
                <a:rPr kumimoji="0" lang="tr-TR" sz="2400" b="0" i="0" u="none" strike="noStrike" kern="1200" cap="none" spc="0" normalizeH="0" baseline="0" noProof="0" dirty="0">
                  <a:ln>
                    <a:noFill/>
                  </a:ln>
                  <a:solidFill>
                    <a:srgbClr val="FFFFFF"/>
                  </a:solidFill>
                  <a:effectLst/>
                  <a:uLnTx/>
                  <a:uFillTx/>
                  <a:latin typeface="Trebuchet MS" pitchFamily="34" charset="0"/>
                </a:rPr>
                <a:t>Şekil başlıkları ise ait olan şekilin alt kısmında yer almalıdır.</a:t>
              </a: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srgbClr val="FFC000"/>
                  </a:solidFill>
                  <a:effectLst/>
                  <a:uLnTx/>
                  <a:uFillTx/>
                  <a:latin typeface="Trebuchet MS" pitchFamily="34" charset="0"/>
                </a:rPr>
                <a:t>Çalışmanızı Mutlaka Kaydediniz !!!</a:t>
              </a: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srgbClr val="FFFFFF"/>
                  </a:solidFill>
                  <a:effectLst/>
                  <a:uLnTx/>
                  <a:uFillTx/>
                  <a:latin typeface="Trebuchet MS" pitchFamily="34" charset="0"/>
                </a:rPr>
                <a:t>Posterinizi mutlaka PDF veya PowerPoint uzantılı şekilde belirli aralıklarla kaydetmeyi unutmayınız.</a:t>
              </a:r>
              <a:endParaRPr kumimoji="0" lang="en-US"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tr-TR" sz="2400" b="0" baseline="0" dirty="0">
                <a:solidFill>
                  <a:schemeClr val="bg1">
                    <a:lumMod val="75000"/>
                  </a:schemeClr>
                </a:solidFill>
                <a:latin typeface="Trebuchet MS" pitchFamily="34" charset="0"/>
              </a:endParaRPr>
            </a:p>
            <a:p>
              <a:pPr marL="0" marR="0" lvl="0" indent="0" algn="ctr" defTabSz="1143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dirty="0" err="1">
                  <a:ln>
                    <a:noFill/>
                  </a:ln>
                  <a:solidFill>
                    <a:srgbClr val="FFC000"/>
                  </a:solidFill>
                  <a:effectLst/>
                  <a:uLnTx/>
                  <a:uFillTx/>
                  <a:latin typeface="Trebuchet MS" pitchFamily="34" charset="0"/>
                  <a:ea typeface="+mn-ea"/>
                  <a:cs typeface="+mn-cs"/>
                </a:rPr>
                <a:t>Kontrol</a:t>
              </a:r>
              <a:r>
                <a:rPr kumimoji="0" lang="en-US" sz="3200" b="1" i="0" u="none" strike="noStrike" kern="1200" cap="none" spc="0" normalizeH="0" baseline="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dirty="0" err="1">
                  <a:ln>
                    <a:noFill/>
                  </a:ln>
                  <a:solidFill>
                    <a:srgbClr val="FFC000"/>
                  </a:solidFill>
                  <a:effectLst/>
                  <a:uLnTx/>
                  <a:uFillTx/>
                  <a:latin typeface="Trebuchet MS" pitchFamily="34" charset="0"/>
                  <a:ea typeface="+mn-ea"/>
                  <a:cs typeface="+mn-cs"/>
                </a:rPr>
                <a:t>Listesi</a:t>
              </a:r>
              <a:endParaRPr kumimoji="0" lang="en-US" sz="3200" b="1" i="0" u="none" strike="noStrike" kern="1200" cap="none" spc="0" normalizeH="0" baseline="0" dirty="0">
                <a:ln>
                  <a:noFill/>
                </a:ln>
                <a:solidFill>
                  <a:srgbClr val="FFC000"/>
                </a:solidFill>
                <a:effectLst/>
                <a:uLnTx/>
                <a:uFillTx/>
                <a:latin typeface="Trebuchet MS" pitchFamily="34" charset="0"/>
                <a:ea typeface="+mn-ea"/>
                <a:cs typeface="+mn-cs"/>
              </a:endParaRP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a:solidFill>
                    <a:srgbClr val="FFFFFF"/>
                  </a:solidFill>
                  <a:latin typeface="Trebuchet MS" pitchFamily="34" charset="0"/>
                </a:rPr>
                <a:t>Poster </a:t>
              </a:r>
              <a:r>
                <a:rPr lang="en-US" sz="2400" b="0" baseline="0" dirty="0" err="1">
                  <a:solidFill>
                    <a:srgbClr val="FFFFFF"/>
                  </a:solidFill>
                  <a:latin typeface="Trebuchet MS" pitchFamily="34" charset="0"/>
                </a:rPr>
                <a:t>açık</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ve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kolay</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okunabilir</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Posterin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akış</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sırası</a:t>
              </a:r>
              <a:r>
                <a:rPr lang="en-US" sz="2400" b="0" baseline="0" dirty="0">
                  <a:solidFill>
                    <a:srgbClr val="FFFFFF"/>
                  </a:solidFill>
                  <a:latin typeface="Trebuchet MS" pitchFamily="34" charset="0"/>
                </a:rPr>
                <a:t> belli </a:t>
              </a:r>
              <a:r>
                <a:rPr lang="en-US" sz="2400" b="0" baseline="0" dirty="0" err="1">
                  <a:solidFill>
                    <a:srgbClr val="FFFFFF"/>
                  </a:solidFill>
                  <a:latin typeface="Trebuchet MS" pitchFamily="34" charset="0"/>
                </a:rPr>
                <a:t>oluyor</a:t>
              </a:r>
              <a:r>
                <a:rPr lang="en-US" sz="2400" b="0" baseline="0" dirty="0">
                  <a:solidFill>
                    <a:srgbClr val="FFFFFF"/>
                  </a:solidFill>
                  <a:latin typeface="Trebuchet MS" pitchFamily="34" charset="0"/>
                </a:rPr>
                <a:t> mu?</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a:solidFill>
                    <a:srgbClr val="FFFFFF"/>
                  </a:solidFill>
                  <a:latin typeface="Trebuchet MS" pitchFamily="34" charset="0"/>
                </a:rPr>
                <a:t>2 m. </a:t>
              </a:r>
              <a:r>
                <a:rPr lang="en-US" sz="2400" b="0" baseline="0" dirty="0" err="1">
                  <a:solidFill>
                    <a:srgbClr val="FFFFFF"/>
                  </a:solidFill>
                  <a:latin typeface="Trebuchet MS" pitchFamily="34" charset="0"/>
                </a:rPr>
                <a:t>uzaktan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birkaç</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dakika</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içinde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okunabilir</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Sözlü</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anlatıma</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gerek</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kalmadan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mesajınızı</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aktarıyor</a:t>
              </a:r>
              <a:r>
                <a:rPr lang="en-US" sz="2400" b="0" baseline="0" dirty="0">
                  <a:solidFill>
                    <a:srgbClr val="FFFFFF"/>
                  </a:solidFill>
                  <a:latin typeface="Trebuchet MS" pitchFamily="34" charset="0"/>
                </a:rPr>
                <a:t> mu?</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Yazım</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ve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noktalamayı</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tekrar</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gözden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geçirdiniz</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İlgili</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çalışmanızın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içeriğini</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yeterli</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seviyede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aktarabildiniz</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Kullandığınız</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materyallerdeki</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telif</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haklarını</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gözden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geçirdiniz</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Posterde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iletişim</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adresiniz</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bulunuyor</a:t>
              </a:r>
              <a:r>
                <a:rPr lang="en-US" sz="2400" b="0" baseline="0" dirty="0">
                  <a:solidFill>
                    <a:srgbClr val="FFFFFF"/>
                  </a:solidFill>
                  <a:latin typeface="Trebuchet MS" pitchFamily="34" charset="0"/>
                </a:rPr>
                <a:t> mu?</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Konuşmanızı</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prova</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ettiniz</a:t>
              </a:r>
              <a:r>
                <a:rPr lang="en-US" sz="2400" b="0" baseline="0" dirty="0">
                  <a:solidFill>
                    <a:srgbClr val="FFFFFF"/>
                  </a:solidFill>
                  <a:latin typeface="Trebuchet MS" pitchFamily="34" charset="0"/>
                </a:rPr>
                <a:t> mi</a:t>
              </a:r>
              <a:r>
                <a:rPr lang="tr-TR" sz="2400" b="0" baseline="0" dirty="0">
                  <a:solidFill>
                    <a:srgbClr val="FFFFFF"/>
                  </a:solidFill>
                  <a:latin typeface="Trebuchet MS" pitchFamily="34" charset="0"/>
                </a:rPr>
                <a:t>?</a:t>
              </a:r>
              <a:endParaRPr lang="en-US" sz="2400" b="0" baseline="0" dirty="0">
                <a:solidFill>
                  <a:srgbClr val="FFFFFF"/>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just" defTabSz="1143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Posteri</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tamamlamadan</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önce</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Kendinize</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bunları</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sorunuz</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1. </a:t>
              </a:r>
              <a:r>
                <a:rPr kumimoji="0" lang="en-US" sz="2400" b="0" i="0" u="none" strike="noStrike" kern="1200" cap="none" spc="0" normalizeH="0" baseline="0" noProof="0" dirty="0" err="1">
                  <a:ln>
                    <a:noFill/>
                  </a:ln>
                  <a:solidFill>
                    <a:srgbClr val="FFFFFF"/>
                  </a:solidFill>
                  <a:effectLst/>
                  <a:uLnTx/>
                  <a:uFillTx/>
                  <a:latin typeface="Trebuchet MS" pitchFamily="34" charset="0"/>
                </a:rPr>
                <a:t>Okuyucunun</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neyi</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hatırlamasını</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istiyorum</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2. </a:t>
              </a:r>
              <a:r>
                <a:rPr kumimoji="0" lang="en-US" sz="2400" b="0" i="0" u="none" strike="noStrike" kern="1200" cap="none" spc="0" normalizeH="0" baseline="0" noProof="0" dirty="0" err="1">
                  <a:ln>
                    <a:noFill/>
                  </a:ln>
                  <a:solidFill>
                    <a:srgbClr val="FFFFFF"/>
                  </a:solidFill>
                  <a:effectLst/>
                  <a:uLnTx/>
                  <a:uFillTx/>
                  <a:latin typeface="Trebuchet MS" pitchFamily="34" charset="0"/>
                </a:rPr>
                <a:t>Vermek</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istediğim</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mesaj</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anlaşılır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mı</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3. </a:t>
              </a:r>
              <a:r>
                <a:rPr kumimoji="0" lang="en-US" sz="2400" b="0" i="0" u="none" strike="noStrike" kern="1200" cap="none" spc="0" normalizeH="0" baseline="0" noProof="0" dirty="0" err="1">
                  <a:ln>
                    <a:noFill/>
                  </a:ln>
                  <a:solidFill>
                    <a:srgbClr val="FFFFFF"/>
                  </a:solidFill>
                  <a:effectLst/>
                  <a:uLnTx/>
                  <a:uFillTx/>
                  <a:latin typeface="Trebuchet MS" pitchFamily="34" charset="0"/>
                </a:rPr>
                <a:t>Önemli</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noktaları</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vurguladım</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mı</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4. </a:t>
              </a:r>
              <a:r>
                <a:rPr kumimoji="0" lang="en-US" sz="2400" b="0" i="0" u="none" strike="noStrike" kern="1200" cap="none" spc="0" normalizeH="0" baseline="0" noProof="0" dirty="0" err="1">
                  <a:ln>
                    <a:noFill/>
                  </a:ln>
                  <a:solidFill>
                    <a:srgbClr val="FFFFFF"/>
                  </a:solidFill>
                  <a:effectLst/>
                  <a:uLnTx/>
                  <a:uFillTx/>
                  <a:latin typeface="Trebuchet MS" pitchFamily="34" charset="0"/>
                </a:rPr>
                <a:t>Kelimeler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ile</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görsel</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malzemeler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arasında</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denge</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var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mı</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5. </a:t>
              </a:r>
              <a:r>
                <a:rPr kumimoji="0" lang="en-US" sz="2400" b="0" i="0" u="none" strike="noStrike" kern="1200" cap="none" spc="0" normalizeH="0" baseline="0" noProof="0" dirty="0" err="1">
                  <a:ln>
                    <a:noFill/>
                  </a:ln>
                  <a:solidFill>
                    <a:srgbClr val="FFFFFF"/>
                  </a:solidFill>
                  <a:effectLst/>
                  <a:uLnTx/>
                  <a:uFillTx/>
                  <a:latin typeface="Trebuchet MS" pitchFamily="34" charset="0"/>
                </a:rPr>
                <a:t>Posterin</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yazım</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tarzı</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anlaşılır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mı</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6. </a:t>
              </a:r>
              <a:r>
                <a:rPr kumimoji="0" lang="en-US" sz="2400" b="0" i="0" u="none" strike="noStrike" kern="1200" cap="none" spc="0" normalizeH="0" baseline="0" noProof="0" dirty="0" err="1">
                  <a:ln>
                    <a:noFill/>
                  </a:ln>
                  <a:solidFill>
                    <a:srgbClr val="FFFFFF"/>
                  </a:solidFill>
                  <a:effectLst/>
                  <a:uLnTx/>
                  <a:uFillTx/>
                  <a:latin typeface="Trebuchet MS" pitchFamily="34" charset="0"/>
                </a:rPr>
                <a:t>Açıklama</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yapmadan</a:t>
              </a:r>
              <a:r>
                <a:rPr kumimoji="0" lang="en-US" sz="2400" b="0" i="0" u="none" strike="noStrike" kern="1200" cap="none" spc="0" normalizeH="0" baseline="0" noProof="0" dirty="0">
                  <a:ln>
                    <a:noFill/>
                  </a:ln>
                  <a:solidFill>
                    <a:srgbClr val="FFFFFF"/>
                  </a:solidFill>
                  <a:effectLst/>
                  <a:uLnTx/>
                  <a:uFillTx/>
                  <a:latin typeface="Trebuchet MS" pitchFamily="34" charset="0"/>
                </a:rPr>
                <a:t> poster </a:t>
              </a:r>
              <a:r>
                <a:rPr kumimoji="0" lang="en-US" sz="2400" b="0" i="0" u="none" strike="noStrike" kern="1200" cap="none" spc="0" normalizeH="0" baseline="0" noProof="0" dirty="0" err="1">
                  <a:ln>
                    <a:noFill/>
                  </a:ln>
                  <a:solidFill>
                    <a:srgbClr val="FFFFFF"/>
                  </a:solidFill>
                  <a:effectLst/>
                  <a:uLnTx/>
                  <a:uFillTx/>
                  <a:latin typeface="Trebuchet MS" pitchFamily="34" charset="0"/>
                </a:rPr>
                <a:t>anlaşılıyor</a:t>
              </a:r>
              <a:r>
                <a:rPr kumimoji="0" lang="en-US" sz="2400" b="0" i="0" u="none" strike="noStrike" kern="1200" cap="none" spc="0" normalizeH="0" baseline="0" noProof="0" dirty="0">
                  <a:ln>
                    <a:noFill/>
                  </a:ln>
                  <a:solidFill>
                    <a:srgbClr val="FFFFFF"/>
                  </a:solidFill>
                  <a:effectLst/>
                  <a:uLnTx/>
                  <a:uFillTx/>
                  <a:latin typeface="Trebuchet MS" pitchFamily="34" charset="0"/>
                </a:rPr>
                <a:t> mu?</a:t>
              </a: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Trebuchet MS" pitchFamily="34" charset="0"/>
              </a:endParaRPr>
            </a:p>
          </p:txBody>
        </p:sp>
        <p:graphicFrame>
          <p:nvGraphicFramePr>
            <p:cNvPr id="37" name="Object 36">
              <a:extLst>
                <a:ext uri="{FF2B5EF4-FFF2-40B4-BE49-F238E27FC236}">
                  <a16:creationId xmlns:a16="http://schemas.microsoft.com/office/drawing/2014/main" id="{943095C8-2B43-4DE0-B450-D9394F3FA1CD}"/>
                </a:ext>
              </a:extLst>
            </p:cNvPr>
            <p:cNvGraphicFramePr>
              <a:graphicFrameLocks noChangeAspect="1"/>
            </p:cNvGraphicFramePr>
            <p:nvPr userDrawn="1">
              <p:extLst>
                <p:ext uri="{D42A27DB-BD31-4B8C-83A1-F6EECF244321}">
                  <p14:modId xmlns:p14="http://schemas.microsoft.com/office/powerpoint/2010/main" val="295886380"/>
                </p:ext>
              </p:extLst>
            </p:nvPr>
          </p:nvGraphicFramePr>
          <p:xfrm>
            <a:off x="48690466" y="8516802"/>
            <a:ext cx="1482266" cy="992162"/>
          </p:xfrm>
          <a:graphic>
            <a:graphicData uri="http://schemas.openxmlformats.org/presentationml/2006/ole">
              <mc:AlternateContent xmlns:mc="http://schemas.openxmlformats.org/markup-compatibility/2006">
                <mc:Choice xmlns:v="urn:schemas-microsoft-com:vml" Requires="v">
                  <p:oleObj spid="_x0000_s3161" name="Image" r:id="rId11" imgW="1574280" imgH="1053720" progId="Photoshop.Image.13">
                    <p:embed/>
                  </p:oleObj>
                </mc:Choice>
                <mc:Fallback>
                  <p:oleObj name="Image" r:id="rId11" imgW="1574280" imgH="1053720" progId="Photoshop.Image.13">
                    <p:embed/>
                    <p:pic>
                      <p:nvPicPr>
                        <p:cNvPr id="60" name="Object 59"/>
                        <p:cNvPicPr/>
                        <p:nvPr/>
                      </p:nvPicPr>
                      <p:blipFill>
                        <a:blip r:embed="rId12"/>
                        <a:stretch>
                          <a:fillRect/>
                        </a:stretch>
                      </p:blipFill>
                      <p:spPr>
                        <a:xfrm>
                          <a:off x="48690466" y="8516802"/>
                          <a:ext cx="1482266" cy="992162"/>
                        </a:xfrm>
                        <a:prstGeom prst="rect">
                          <a:avLst/>
                        </a:prstGeom>
                      </p:spPr>
                    </p:pic>
                  </p:oleObj>
                </mc:Fallback>
              </mc:AlternateContent>
            </a:graphicData>
          </a:graphic>
        </p:graphicFrame>
      </p:grpSp>
      <p:pic>
        <p:nvPicPr>
          <p:cNvPr id="2" name="Picture 1">
            <a:extLst>
              <a:ext uri="{FF2B5EF4-FFF2-40B4-BE49-F238E27FC236}">
                <a16:creationId xmlns:a16="http://schemas.microsoft.com/office/drawing/2014/main" id="{5BC686F7-D07B-4ADD-A70E-9F8BD7821434}"/>
              </a:ext>
            </a:extLst>
          </p:cNvPr>
          <p:cNvPicPr>
            <a:picLocks noChangeAspect="1"/>
          </p:cNvPicPr>
          <p:nvPr userDrawn="1"/>
        </p:nvPicPr>
        <p:blipFill>
          <a:blip r:embed="rId13"/>
          <a:stretch>
            <a:fillRect/>
          </a:stretch>
        </p:blipFill>
        <p:spPr>
          <a:xfrm>
            <a:off x="27713314" y="11391258"/>
            <a:ext cx="7867650" cy="4010025"/>
          </a:xfrm>
          <a:prstGeom prst="rect">
            <a:avLst/>
          </a:prstGeom>
        </p:spPr>
      </p:pic>
      <p:pic>
        <p:nvPicPr>
          <p:cNvPr id="3" name="Picture 2">
            <a:extLst>
              <a:ext uri="{FF2B5EF4-FFF2-40B4-BE49-F238E27FC236}">
                <a16:creationId xmlns:a16="http://schemas.microsoft.com/office/drawing/2014/main" id="{E59C852C-CB27-424B-9A73-000752C18248}"/>
              </a:ext>
            </a:extLst>
          </p:cNvPr>
          <p:cNvPicPr>
            <a:picLocks noChangeAspect="1"/>
          </p:cNvPicPr>
          <p:nvPr userDrawn="1"/>
        </p:nvPicPr>
        <p:blipFill>
          <a:blip r:embed="rId14"/>
          <a:stretch>
            <a:fillRect/>
          </a:stretch>
        </p:blipFill>
        <p:spPr>
          <a:xfrm>
            <a:off x="27799457" y="16171405"/>
            <a:ext cx="7867650" cy="5467350"/>
          </a:xfrm>
          <a:prstGeom prst="rect">
            <a:avLst/>
          </a:prstGeom>
        </p:spPr>
      </p:pic>
      <p:sp>
        <p:nvSpPr>
          <p:cNvPr id="4" name="TextBox 3">
            <a:extLst>
              <a:ext uri="{FF2B5EF4-FFF2-40B4-BE49-F238E27FC236}">
                <a16:creationId xmlns:a16="http://schemas.microsoft.com/office/drawing/2014/main" id="{3D07D052-B2C3-44C3-B477-9854E8F3E95F}"/>
              </a:ext>
            </a:extLst>
          </p:cNvPr>
          <p:cNvSpPr txBox="1"/>
          <p:nvPr userDrawn="1"/>
        </p:nvSpPr>
        <p:spPr>
          <a:xfrm>
            <a:off x="33054086" y="11391258"/>
            <a:ext cx="2520107" cy="855704"/>
          </a:xfrm>
          <a:prstGeom prst="rect">
            <a:avLst/>
          </a:prstGeom>
          <a:solidFill>
            <a:srgbClr val="FFFFFF"/>
          </a:solidFill>
        </p:spPr>
        <p:txBody>
          <a:bodyPr wrap="square" rtlCol="0">
            <a:spAutoFit/>
          </a:bodyPr>
          <a:lstStyle/>
          <a:p>
            <a:endParaRPr lang="tr-TR" sz="2400" dirty="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17FF5C6B-FED8-47E3-AB41-107FA74D78A7}"/>
              </a:ext>
            </a:extLst>
          </p:cNvPr>
          <p:cNvSpPr txBox="1"/>
          <p:nvPr userDrawn="1"/>
        </p:nvSpPr>
        <p:spPr>
          <a:xfrm>
            <a:off x="34042351" y="20783051"/>
            <a:ext cx="1624756" cy="855704"/>
          </a:xfrm>
          <a:prstGeom prst="rect">
            <a:avLst/>
          </a:prstGeom>
          <a:solidFill>
            <a:srgbClr val="FFFFFF"/>
          </a:solidFill>
        </p:spPr>
        <p:txBody>
          <a:bodyPr wrap="square" rtlCol="0">
            <a:spAutoFit/>
          </a:bodyPr>
          <a:lstStyle/>
          <a:p>
            <a:endParaRPr lang="tr-TR" sz="2400"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89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70cmx100cm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r>
                <a:rPr lang="en-US" sz="2800" dirty="0">
                  <a:solidFill>
                    <a:schemeClr val="bg1"/>
                  </a:solidFill>
                  <a:latin typeface="Trebuchet MS" pitchFamily="34" charset="0"/>
                </a:rPr>
                <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2527300" indent="-650875" algn="l" defTabSz="850900">
                <a:tabLst/>
              </a:pPr>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27" name="Straight Connector 26"/>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4"/>
            <a:stretch>
              <a:fillRect/>
            </a:stretch>
          </p:blipFill>
          <p:spPr>
            <a:xfrm>
              <a:off x="-10479105" y="8864712"/>
              <a:ext cx="1597666" cy="1201935"/>
            </a:xfrm>
            <a:prstGeom prst="rect">
              <a:avLst/>
            </a:prstGeom>
          </p:spPr>
        </p:pic>
        <p:pic>
          <p:nvPicPr>
            <p:cNvPr id="29" name="Picture 28"/>
            <p:cNvPicPr>
              <a:picLocks noChangeAspect="1"/>
            </p:cNvPicPr>
            <p:nvPr userDrawn="1"/>
          </p:nvPicPr>
          <p:blipFill>
            <a:blip r:embed="rId5"/>
            <a:stretch>
              <a:fillRect/>
            </a:stretch>
          </p:blipFill>
          <p:spPr>
            <a:xfrm>
              <a:off x="-10732765" y="13164079"/>
              <a:ext cx="9986808" cy="1053596"/>
            </a:xfrm>
            <a:prstGeom prst="rect">
              <a:avLst/>
            </a:prstGeom>
          </p:spPr>
        </p:pic>
        <p:grpSp>
          <p:nvGrpSpPr>
            <p:cNvPr id="30" name="Group 29"/>
            <p:cNvGrpSpPr/>
            <p:nvPr userDrawn="1"/>
          </p:nvGrpSpPr>
          <p:grpSpPr>
            <a:xfrm>
              <a:off x="-9744993" y="19956177"/>
              <a:ext cx="7531182" cy="2120441"/>
              <a:chOff x="-4470427" y="9369659"/>
              <a:chExt cx="3470785" cy="974221"/>
            </a:xfrm>
          </p:grpSpPr>
          <p:grpSp>
            <p:nvGrpSpPr>
              <p:cNvPr id="45" name="Group 44"/>
              <p:cNvGrpSpPr/>
              <p:nvPr userDrawn="1"/>
            </p:nvGrpSpPr>
            <p:grpSpPr>
              <a:xfrm>
                <a:off x="-2783495" y="9413884"/>
                <a:ext cx="624431" cy="898923"/>
                <a:chOff x="-3958697" y="8757291"/>
                <a:chExt cx="779338" cy="1288150"/>
              </a:xfrm>
            </p:grpSpPr>
            <p:pic>
              <p:nvPicPr>
                <p:cNvPr id="54" name="Picture 53"/>
                <p:cNvPicPr>
                  <a:picLocks noChangeAspect="1"/>
                </p:cNvPicPr>
                <p:nvPr userDrawn="1"/>
              </p:nvPicPr>
              <p:blipFill>
                <a:blip r:embed="rId6"/>
                <a:stretch>
                  <a:fillRect/>
                </a:stretch>
              </p:blipFill>
              <p:spPr>
                <a:xfrm>
                  <a:off x="-3948160" y="8757291"/>
                  <a:ext cx="768801" cy="1090857"/>
                </a:xfrm>
                <a:prstGeom prst="rect">
                  <a:avLst/>
                </a:prstGeom>
              </p:spPr>
            </p:pic>
            <p:sp>
              <p:nvSpPr>
                <p:cNvPr id="55" name="TextBox 54"/>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48" name="Group 47"/>
              <p:cNvGrpSpPr/>
              <p:nvPr userDrawn="1"/>
            </p:nvGrpSpPr>
            <p:grpSpPr>
              <a:xfrm>
                <a:off x="-2033159" y="9413897"/>
                <a:ext cx="1033517" cy="898915"/>
                <a:chOff x="-2921738" y="8936792"/>
                <a:chExt cx="1420279" cy="1235304"/>
              </a:xfrm>
            </p:grpSpPr>
            <p:pic>
              <p:nvPicPr>
                <p:cNvPr id="52" name="Picture 51"/>
                <p:cNvPicPr>
                  <a:picLocks noChangeAspect="1"/>
                </p:cNvPicPr>
                <p:nvPr userDrawn="1"/>
              </p:nvPicPr>
              <p:blipFill>
                <a:blip r:embed="rId6"/>
                <a:stretch>
                  <a:fillRect/>
                </a:stretch>
              </p:blipFill>
              <p:spPr>
                <a:xfrm>
                  <a:off x="-2921738" y="8936792"/>
                  <a:ext cx="1420279" cy="1029694"/>
                </a:xfrm>
                <a:prstGeom prst="rect">
                  <a:avLst/>
                </a:prstGeom>
              </p:spPr>
            </p:pic>
            <p:sp>
              <p:nvSpPr>
                <p:cNvPr id="53" name="TextBox 52"/>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50" name="Picture 49"/>
              <p:cNvPicPr>
                <a:picLocks noChangeAspect="1"/>
              </p:cNvPicPr>
              <p:nvPr userDrawn="1"/>
            </p:nvPicPr>
            <p:blipFill>
              <a:blip r:embed="rId7"/>
              <a:stretch>
                <a:fillRect/>
              </a:stretch>
            </p:blipFill>
            <p:spPr>
              <a:xfrm>
                <a:off x="-4470427" y="9369659"/>
                <a:ext cx="1098742" cy="847761"/>
              </a:xfrm>
              <a:prstGeom prst="rect">
                <a:avLst/>
              </a:prstGeom>
            </p:spPr>
          </p:pic>
          <p:sp>
            <p:nvSpPr>
              <p:cNvPr id="51" name="TextBox 50"/>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1" name="Group 30"/>
            <p:cNvGrpSpPr/>
            <p:nvPr userDrawn="1"/>
          </p:nvGrpSpPr>
          <p:grpSpPr>
            <a:xfrm>
              <a:off x="-10409330" y="24221626"/>
              <a:ext cx="9344084" cy="2453249"/>
              <a:chOff x="-4759852" y="11112402"/>
              <a:chExt cx="4306270" cy="1127127"/>
            </a:xfrm>
          </p:grpSpPr>
          <p:graphicFrame>
            <p:nvGraphicFramePr>
              <p:cNvPr id="32" name="Object 31"/>
              <p:cNvGraphicFramePr>
                <a:graphicFrameLocks noChangeAspect="1"/>
              </p:cNvGraphicFramePr>
              <p:nvPr userDrawn="1">
                <p:extLst>
                  <p:ext uri="{D42A27DB-BD31-4B8C-83A1-F6EECF244321}">
                    <p14:modId xmlns:p14="http://schemas.microsoft.com/office/powerpoint/2010/main" val="4273021887"/>
                  </p:ext>
                </p:extLst>
              </p:nvPr>
            </p:nvGraphicFramePr>
            <p:xfrm>
              <a:off x="-4533347" y="11112407"/>
              <a:ext cx="1828800" cy="1117600"/>
            </p:xfrm>
            <a:graphic>
              <a:graphicData uri="http://schemas.openxmlformats.org/presentationml/2006/ole">
                <mc:AlternateContent xmlns:mc="http://schemas.openxmlformats.org/markup-compatibility/2006">
                  <mc:Choice xmlns:v="urn:schemas-microsoft-com:vml" Requires="v">
                    <p:oleObj spid="_x0000_s228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1112407"/>
                            <a:ext cx="1828800" cy="1117600"/>
                          </a:xfrm>
                          <a:prstGeom prst="rect">
                            <a:avLst/>
                          </a:prstGeom>
                        </p:spPr>
                      </p:pic>
                    </p:oleObj>
                  </mc:Fallback>
                </mc:AlternateContent>
              </a:graphicData>
            </a:graphic>
          </p:graphicFrame>
          <p:graphicFrame>
            <p:nvGraphicFramePr>
              <p:cNvPr id="33" name="Object 32"/>
              <p:cNvGraphicFramePr>
                <a:graphicFrameLocks noChangeAspect="1"/>
              </p:cNvGraphicFramePr>
              <p:nvPr userDrawn="1">
                <p:extLst>
                  <p:ext uri="{D42A27DB-BD31-4B8C-83A1-F6EECF244321}">
                    <p14:modId xmlns:p14="http://schemas.microsoft.com/office/powerpoint/2010/main" val="832500685"/>
                  </p:ext>
                </p:extLst>
              </p:nvPr>
            </p:nvGraphicFramePr>
            <p:xfrm>
              <a:off x="-2456641" y="11116100"/>
              <a:ext cx="1828800" cy="1117600"/>
            </p:xfrm>
            <a:graphic>
              <a:graphicData uri="http://schemas.openxmlformats.org/presentationml/2006/ole">
                <mc:AlternateContent xmlns:mc="http://schemas.openxmlformats.org/markup-compatibility/2006">
                  <mc:Choice xmlns:v="urn:schemas-microsoft-com:vml" Requires="v">
                    <p:oleObj spid="_x0000_s228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1116100"/>
                            <a:ext cx="1828800" cy="1117600"/>
                          </a:xfrm>
                          <a:prstGeom prst="rect">
                            <a:avLst/>
                          </a:prstGeom>
                        </p:spPr>
                      </p:pic>
                    </p:oleObj>
                  </mc:Fallback>
                </mc:AlternateContent>
              </a:graphicData>
            </a:graphic>
          </p:graphicFrame>
          <p:sp>
            <p:nvSpPr>
              <p:cNvPr id="34" name="TextBox 33"/>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35" name="TextBox 3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56" name="Group 55"/>
          <p:cNvGrpSpPr/>
          <p:nvPr userDrawn="1"/>
        </p:nvGrpSpPr>
        <p:grpSpPr>
          <a:xfrm>
            <a:off x="25590866" y="1"/>
            <a:ext cx="12284832" cy="35999737"/>
            <a:chOff x="44157839" y="-55064"/>
            <a:chExt cx="11062139" cy="32416731"/>
          </a:xfrm>
        </p:grpSpPr>
        <p:sp>
          <p:nvSpPr>
            <p:cNvPr id="57" name="Rectangle 56"/>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429000"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2000250"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690506542"/>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228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59" name="Picture 58"/>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2182652891"/>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228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sp>
        <p:nvSpPr>
          <p:cNvPr id="39" name="Rounded Rectangle 38"/>
          <p:cNvSpPr/>
          <p:nvPr userDrawn="1"/>
        </p:nvSpPr>
        <p:spPr>
          <a:xfrm>
            <a:off x="25956639" y="31659085"/>
            <a:ext cx="11498658" cy="14054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26104841" y="31785807"/>
            <a:ext cx="1076037" cy="1178398"/>
          </a:xfrm>
          <a:prstGeom prst="rect">
            <a:avLst/>
          </a:prstGeom>
          <a:noFill/>
          <a:ln>
            <a:noFill/>
          </a:ln>
        </p:spPr>
      </p:pic>
      <p:sp>
        <p:nvSpPr>
          <p:cNvPr id="41" name="TextBox 40"/>
          <p:cNvSpPr txBox="1"/>
          <p:nvPr userDrawn="1"/>
        </p:nvSpPr>
        <p:spPr>
          <a:xfrm>
            <a:off x="27251330" y="31903840"/>
            <a:ext cx="10203968" cy="922846"/>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sp>
        <p:nvSpPr>
          <p:cNvPr id="42" name="TextBox 41"/>
          <p:cNvSpPr txBox="1"/>
          <p:nvPr userDrawn="1"/>
        </p:nvSpPr>
        <p:spPr>
          <a:xfrm>
            <a:off x="25956639" y="33921546"/>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        </a:t>
            </a:r>
          </a:p>
          <a:p>
            <a:pPr marL="400050" indent="0">
              <a:lnSpc>
                <a:spcPts val="2600"/>
              </a:lnSpc>
            </a:pPr>
            <a:r>
              <a:rPr lang="en-US" sz="2400" baseline="0" dirty="0">
                <a:solidFill>
                  <a:schemeClr val="bg1"/>
                </a:solidFill>
              </a:rPr>
              <a:t>Berkeley CA </a:t>
            </a:r>
            <a:r>
              <a:rPr lang="en-US" sz="2000" baseline="0" dirty="0">
                <a:solidFill>
                  <a:schemeClr val="bg1"/>
                </a:solidFill>
              </a:rPr>
              <a:t>94710</a:t>
            </a:r>
            <a:r>
              <a:rPr lang="en-US" sz="2400" baseline="0" dirty="0">
                <a:solidFill>
                  <a:schemeClr val="bg1"/>
                </a:solidFill>
              </a:rPr>
              <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sp>
        <p:nvSpPr>
          <p:cNvPr id="43" name="Rounded Rectangle 42"/>
          <p:cNvSpPr/>
          <p:nvPr userDrawn="1"/>
        </p:nvSpPr>
        <p:spPr>
          <a:xfrm>
            <a:off x="572140" y="5113720"/>
            <a:ext cx="24063113" cy="2915413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userDrawn="1"/>
        </p:nvGrpSpPr>
        <p:grpSpPr>
          <a:xfrm>
            <a:off x="-14192" y="1382"/>
            <a:ext cx="25206230" cy="4572641"/>
            <a:chOff x="-14192" y="1382"/>
            <a:chExt cx="27451941" cy="4572641"/>
          </a:xfrm>
        </p:grpSpPr>
        <p:sp>
          <p:nvSpPr>
            <p:cNvPr id="47"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69" name="Group 68"/>
          <p:cNvGrpSpPr/>
          <p:nvPr userDrawn="1"/>
        </p:nvGrpSpPr>
        <p:grpSpPr>
          <a:xfrm rot="10800000">
            <a:off x="-33705" y="34498494"/>
            <a:ext cx="25265430" cy="1502229"/>
            <a:chOff x="-14192" y="1382"/>
            <a:chExt cx="27451941" cy="4572641"/>
          </a:xfrm>
        </p:grpSpPr>
        <p:sp>
          <p:nvSpPr>
            <p:cNvPr id="70"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529393" y="5789719"/>
            <a:ext cx="11887922" cy="5323718"/>
          </a:xfrm>
        </p:spPr>
        <p:txBody>
          <a:bodyPr/>
          <a:lstStyle/>
          <a:p>
            <a:endParaRPr lang="en-US" dirty="0">
              <a:latin typeface="+mn-lt"/>
            </a:endParaRPr>
          </a:p>
        </p:txBody>
      </p:sp>
      <p:sp>
        <p:nvSpPr>
          <p:cNvPr id="16" name="Text Placeholder 15"/>
          <p:cNvSpPr>
            <a:spLocks noGrp="1"/>
          </p:cNvSpPr>
          <p:nvPr>
            <p:ph type="body" sz="quarter" idx="11"/>
          </p:nvPr>
        </p:nvSpPr>
        <p:spPr/>
        <p:txBody>
          <a:bodyPr/>
          <a:lstStyle/>
          <a:p>
            <a:r>
              <a:rPr lang="tr-TR" dirty="0"/>
              <a:t>ÖZET</a:t>
            </a:r>
            <a:endParaRPr lang="en-US" dirty="0"/>
          </a:p>
        </p:txBody>
      </p:sp>
      <p:sp>
        <p:nvSpPr>
          <p:cNvPr id="17" name="Text Placeholder 16"/>
          <p:cNvSpPr>
            <a:spLocks noGrp="1"/>
          </p:cNvSpPr>
          <p:nvPr>
            <p:ph type="body" sz="quarter" idx="20"/>
          </p:nvPr>
        </p:nvSpPr>
        <p:spPr>
          <a:xfrm>
            <a:off x="498871" y="11113437"/>
            <a:ext cx="11891854" cy="656336"/>
          </a:xfrm>
        </p:spPr>
        <p:txBody>
          <a:bodyPr/>
          <a:lstStyle/>
          <a:p>
            <a:r>
              <a:rPr lang="tr-TR" dirty="0"/>
              <a:t>AMAÇ VE KAPSAM</a:t>
            </a:r>
            <a:endParaRPr lang="en-US" dirty="0"/>
          </a:p>
        </p:txBody>
      </p:sp>
      <p:sp>
        <p:nvSpPr>
          <p:cNvPr id="18" name="Text Placeholder 17"/>
          <p:cNvSpPr>
            <a:spLocks noGrp="1"/>
          </p:cNvSpPr>
          <p:nvPr>
            <p:ph type="body" sz="quarter" idx="25"/>
          </p:nvPr>
        </p:nvSpPr>
        <p:spPr/>
        <p:txBody>
          <a:bodyPr/>
          <a:lstStyle/>
          <a:p>
            <a:r>
              <a:rPr lang="tr-TR" dirty="0"/>
              <a:t>SONUÇLAR</a:t>
            </a:r>
            <a:endParaRPr lang="en-US" dirty="0"/>
          </a:p>
        </p:txBody>
      </p:sp>
      <p:sp>
        <p:nvSpPr>
          <p:cNvPr id="19" name="Text Placeholder 18"/>
          <p:cNvSpPr>
            <a:spLocks noGrp="1"/>
          </p:cNvSpPr>
          <p:nvPr>
            <p:ph type="body" sz="quarter" idx="26"/>
          </p:nvPr>
        </p:nvSpPr>
        <p:spPr>
          <a:xfrm>
            <a:off x="12726535" y="5852256"/>
            <a:ext cx="11878289" cy="15203887"/>
          </a:xfrm>
        </p:spPr>
        <p:txBody>
          <a:bodyPr/>
          <a:lstStyle/>
          <a:p>
            <a:endParaRPr lang="en-US" dirty="0">
              <a:latin typeface="+mn-lt"/>
            </a:endParaRPr>
          </a:p>
        </p:txBody>
      </p:sp>
      <p:sp>
        <p:nvSpPr>
          <p:cNvPr id="20" name="Text Placeholder 19"/>
          <p:cNvSpPr>
            <a:spLocks noGrp="1"/>
          </p:cNvSpPr>
          <p:nvPr>
            <p:ph type="body" sz="quarter" idx="27"/>
          </p:nvPr>
        </p:nvSpPr>
        <p:spPr>
          <a:xfrm>
            <a:off x="12719295" y="21056143"/>
            <a:ext cx="11885529" cy="656336"/>
          </a:xfrm>
        </p:spPr>
        <p:txBody>
          <a:bodyPr/>
          <a:lstStyle/>
          <a:p>
            <a:r>
              <a:rPr lang="tr-TR" dirty="0"/>
              <a:t>KAYNAKLAR</a:t>
            </a:r>
            <a:endParaRPr lang="en-US" dirty="0"/>
          </a:p>
        </p:txBody>
      </p:sp>
      <p:sp>
        <p:nvSpPr>
          <p:cNvPr id="21" name="Text Placeholder 20"/>
          <p:cNvSpPr>
            <a:spLocks noGrp="1"/>
          </p:cNvSpPr>
          <p:nvPr>
            <p:ph type="body" sz="quarter" idx="28"/>
          </p:nvPr>
        </p:nvSpPr>
        <p:spPr>
          <a:xfrm>
            <a:off x="12725245" y="21699415"/>
            <a:ext cx="11890085" cy="5747607"/>
          </a:xfrm>
        </p:spPr>
        <p:txBody>
          <a:bodyPr/>
          <a:lstStyle/>
          <a:p>
            <a:endParaRPr lang="en-US" dirty="0">
              <a:latin typeface="+mn-lt"/>
            </a:endParaRPr>
          </a:p>
        </p:txBody>
      </p:sp>
      <p:sp>
        <p:nvSpPr>
          <p:cNvPr id="22" name="Text Placeholder 21"/>
          <p:cNvSpPr>
            <a:spLocks noGrp="1"/>
          </p:cNvSpPr>
          <p:nvPr>
            <p:ph type="body" sz="quarter" idx="29"/>
          </p:nvPr>
        </p:nvSpPr>
        <p:spPr/>
        <p:txBody>
          <a:bodyPr/>
          <a:lstStyle/>
          <a:p>
            <a:r>
              <a:rPr lang="tr-TR" dirty="0"/>
              <a:t>TEŞEKKÜR VE İLETİŞİM</a:t>
            </a:r>
            <a:endParaRPr lang="en-US" dirty="0"/>
          </a:p>
        </p:txBody>
      </p:sp>
      <p:sp>
        <p:nvSpPr>
          <p:cNvPr id="23" name="Text Placeholder 22"/>
          <p:cNvSpPr>
            <a:spLocks noGrp="1"/>
          </p:cNvSpPr>
          <p:nvPr>
            <p:ph type="body" sz="quarter" idx="30"/>
          </p:nvPr>
        </p:nvSpPr>
        <p:spPr>
          <a:xfrm>
            <a:off x="12725245" y="28131026"/>
            <a:ext cx="11885529" cy="6139924"/>
          </a:xfrm>
        </p:spPr>
        <p:txBody>
          <a:bodyPr/>
          <a:lstStyle/>
          <a:p>
            <a:endParaRPr lang="en-US" dirty="0">
              <a:latin typeface="+mn-lt"/>
            </a:endParaRPr>
          </a:p>
        </p:txBody>
      </p:sp>
      <p:sp>
        <p:nvSpPr>
          <p:cNvPr id="24" name="Text Placeholder 23"/>
          <p:cNvSpPr>
            <a:spLocks noGrp="1"/>
          </p:cNvSpPr>
          <p:nvPr>
            <p:ph type="body" sz="quarter" idx="96"/>
          </p:nvPr>
        </p:nvSpPr>
        <p:spPr>
          <a:xfrm>
            <a:off x="518974" y="11769772"/>
            <a:ext cx="11899368" cy="22501178"/>
          </a:xfrm>
        </p:spPr>
        <p:txBody>
          <a:bodyPr/>
          <a:lstStyle/>
          <a:p>
            <a:endParaRPr lang="en-US" dirty="0">
              <a:latin typeface="+mn-lt"/>
            </a:endParaRPr>
          </a:p>
        </p:txBody>
      </p:sp>
      <p:sp>
        <p:nvSpPr>
          <p:cNvPr id="25" name="Text Placeholder 24"/>
          <p:cNvSpPr>
            <a:spLocks noGrp="1"/>
          </p:cNvSpPr>
          <p:nvPr>
            <p:ph type="body" sz="quarter" idx="150"/>
          </p:nvPr>
        </p:nvSpPr>
        <p:spPr>
          <a:xfrm>
            <a:off x="4989614" y="3263506"/>
            <a:ext cx="14897290" cy="1841434"/>
          </a:xfrm>
        </p:spPr>
        <p:txBody>
          <a:bodyPr>
            <a:normAutofit fontScale="92500" lnSpcReduction="10000"/>
          </a:bodyPr>
          <a:lstStyle/>
          <a:p>
            <a:r>
              <a:rPr lang="tr-TR" sz="4000" dirty="0"/>
              <a:t>Dokuz Eylül Üniversitesi Mühendislik Fakültesi</a:t>
            </a:r>
          </a:p>
          <a:p>
            <a:r>
              <a:rPr lang="tr-TR" sz="4000" dirty="0"/>
              <a:t>Maden </a:t>
            </a:r>
            <a:r>
              <a:rPr lang="tr-TR" sz="4000" dirty="0" smtClean="0"/>
              <a:t>Mühendisliği </a:t>
            </a:r>
            <a:r>
              <a:rPr lang="tr-TR" sz="4000" dirty="0"/>
              <a:t>Bölümü</a:t>
            </a:r>
          </a:p>
          <a:p>
            <a:r>
              <a:rPr lang="tr-TR" sz="4000" dirty="0" smtClean="0"/>
              <a:t>2021-2022 </a:t>
            </a:r>
            <a:r>
              <a:rPr lang="tr-TR" sz="4000" dirty="0"/>
              <a:t>Bahar Yarıyılı</a:t>
            </a:r>
          </a:p>
        </p:txBody>
      </p:sp>
      <p:sp>
        <p:nvSpPr>
          <p:cNvPr id="27" name="Text Placeholder 26"/>
          <p:cNvSpPr>
            <a:spLocks noGrp="1"/>
          </p:cNvSpPr>
          <p:nvPr>
            <p:ph type="body" sz="quarter" idx="153"/>
          </p:nvPr>
        </p:nvSpPr>
        <p:spPr>
          <a:xfrm>
            <a:off x="3193097" y="233012"/>
            <a:ext cx="18428653" cy="1637973"/>
          </a:xfrm>
        </p:spPr>
        <p:txBody>
          <a:bodyPr/>
          <a:lstStyle/>
          <a:p>
            <a:endParaRPr lang="en-US" sz="6000" dirty="0"/>
          </a:p>
        </p:txBody>
      </p:sp>
      <p:pic>
        <p:nvPicPr>
          <p:cNvPr id="29" name="Picture 2" descr="http://web.deu.edu.tr/maden/wpimages/wp6f1b7243_06.png">
            <a:extLst>
              <a:ext uri="{FF2B5EF4-FFF2-40B4-BE49-F238E27FC236}">
                <a16:creationId xmlns:a16="http://schemas.microsoft.com/office/drawing/2014/main" id="{B08939B5-C14C-4318-AA6E-9749424AB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35497" y="3426047"/>
            <a:ext cx="1686254" cy="1686254"/>
          </a:xfrm>
          <a:prstGeom prst="rect">
            <a:avLst/>
          </a:prstGeom>
          <a:noFill/>
          <a:extLst>
            <a:ext uri="{909E8E84-426E-40DD-AFC4-6F175D3DCCD1}">
              <a14:hiddenFill xmlns:a14="http://schemas.microsoft.com/office/drawing/2010/main">
                <a:solidFill>
                  <a:srgbClr val="FFFFFF"/>
                </a:solidFill>
              </a14:hiddenFill>
            </a:ext>
          </a:extLst>
        </p:spPr>
      </p:pic>
      <p:sp>
        <p:nvSpPr>
          <p:cNvPr id="30" name="Text Placeholder 25">
            <a:extLst>
              <a:ext uri="{FF2B5EF4-FFF2-40B4-BE49-F238E27FC236}">
                <a16:creationId xmlns:a16="http://schemas.microsoft.com/office/drawing/2014/main" id="{F1636A9E-E001-473B-B8B4-047B39D19C7E}"/>
              </a:ext>
            </a:extLst>
          </p:cNvPr>
          <p:cNvSpPr txBox="1">
            <a:spLocks/>
          </p:cNvSpPr>
          <p:nvPr/>
        </p:nvSpPr>
        <p:spPr>
          <a:xfrm>
            <a:off x="12950715" y="1745406"/>
            <a:ext cx="9032985" cy="923749"/>
          </a:xfrm>
          <a:prstGeom prst="rect">
            <a:avLst/>
          </a:prstGeom>
        </p:spPr>
        <p:txBody>
          <a:bodyPr anchor="t" anchorCtr="1">
            <a:noAutofit/>
          </a:bodyPr>
          <a:lstStyle>
            <a:lvl1pPr marL="0" indent="0" algn="ctr" defTabSz="3599776" rtl="0" eaLnBrk="1" latinLnBrk="0" hangingPunct="1">
              <a:spcBef>
                <a:spcPct val="20000"/>
              </a:spcBef>
              <a:buFontTx/>
              <a:buNone/>
              <a:defRPr sz="6600" b="1" kern="1200">
                <a:solidFill>
                  <a:schemeClr val="tx1"/>
                </a:solidFill>
                <a:latin typeface="+mj-lt"/>
                <a:ea typeface="+mn-ea"/>
                <a:cs typeface="+mn-cs"/>
              </a:defRPr>
            </a:lvl1pPr>
            <a:lvl2pPr marL="2924818" indent="-1124930" algn="l" defTabSz="3599776" rtl="0" eaLnBrk="1" latinLnBrk="0" hangingPunct="1">
              <a:spcBef>
                <a:spcPct val="20000"/>
              </a:spcBef>
              <a:buFontTx/>
              <a:buNone/>
              <a:defRPr sz="7200" kern="1200">
                <a:solidFill>
                  <a:schemeClr val="tx1"/>
                </a:solidFill>
                <a:latin typeface="+mn-lt"/>
                <a:ea typeface="+mn-ea"/>
                <a:cs typeface="+mn-cs"/>
              </a:defRPr>
            </a:lvl2pPr>
            <a:lvl3pPr marL="4499721" indent="-899945" algn="l" defTabSz="3599776" rtl="0" eaLnBrk="1" latinLnBrk="0" hangingPunct="1">
              <a:spcBef>
                <a:spcPct val="20000"/>
              </a:spcBef>
              <a:buFontTx/>
              <a:buNone/>
              <a:defRPr sz="7200" kern="1200">
                <a:solidFill>
                  <a:schemeClr val="tx1"/>
                </a:solidFill>
                <a:latin typeface="+mn-lt"/>
                <a:ea typeface="+mn-ea"/>
                <a:cs typeface="+mn-cs"/>
              </a:defRPr>
            </a:lvl3pPr>
            <a:lvl4pPr marL="6299609" indent="-899945" algn="l" defTabSz="3599776" rtl="0" eaLnBrk="1" latinLnBrk="0" hangingPunct="1">
              <a:spcBef>
                <a:spcPct val="20000"/>
              </a:spcBef>
              <a:buFontTx/>
              <a:buNone/>
              <a:defRPr sz="7200" kern="1200">
                <a:solidFill>
                  <a:schemeClr val="tx1"/>
                </a:solidFill>
                <a:latin typeface="+mn-lt"/>
                <a:ea typeface="+mn-ea"/>
                <a:cs typeface="+mn-cs"/>
              </a:defRPr>
            </a:lvl4pPr>
            <a:lvl5pPr marL="8099496" indent="-899945" algn="l" defTabSz="3599776" rtl="0" eaLnBrk="1" latinLnBrk="0" hangingPunct="1">
              <a:spcBef>
                <a:spcPct val="20000"/>
              </a:spcBef>
              <a:buFontTx/>
              <a:buNone/>
              <a:defRPr sz="72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a:lstStyle>
          <a:p>
            <a:endParaRPr lang="tr-TR" sz="4000" dirty="0"/>
          </a:p>
        </p:txBody>
      </p:sp>
      <p:sp>
        <p:nvSpPr>
          <p:cNvPr id="33" name="Text Placeholder 76">
            <a:extLst>
              <a:ext uri="{FF2B5EF4-FFF2-40B4-BE49-F238E27FC236}">
                <a16:creationId xmlns:a16="http://schemas.microsoft.com/office/drawing/2014/main" id="{26929DD7-C202-48D5-80A3-9A28F5C88BF5}"/>
              </a:ext>
            </a:extLst>
          </p:cNvPr>
          <p:cNvSpPr>
            <a:spLocks noGrp="1"/>
          </p:cNvSpPr>
          <p:nvPr>
            <p:ph type="body" sz="quarter" idx="151" hasCustomPrompt="1"/>
          </p:nvPr>
        </p:nvSpPr>
        <p:spPr>
          <a:xfrm>
            <a:off x="3193097" y="1990124"/>
            <a:ext cx="9197628" cy="1154243"/>
          </a:xfrm>
          <a:prstGeom prst="rect">
            <a:avLst/>
          </a:prstGeom>
        </p:spPr>
        <p:txBody>
          <a:bodyPr anchor="t" anchorCtr="1">
            <a:noAutofit/>
          </a:bodyPr>
          <a:lstStyle>
            <a:lvl1pPr marL="0" indent="0" algn="ctr">
              <a:buFontTx/>
              <a:buNone/>
              <a:defRPr sz="4000" b="1" baseline="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endParaRPr lang="tr-TR" sz="3600" dirty="0"/>
          </a:p>
        </p:txBody>
      </p:sp>
      <p:sp>
        <p:nvSpPr>
          <p:cNvPr id="34" name="Text Placeholder 76">
            <a:extLst>
              <a:ext uri="{FF2B5EF4-FFF2-40B4-BE49-F238E27FC236}">
                <a16:creationId xmlns:a16="http://schemas.microsoft.com/office/drawing/2014/main" id="{6071EC11-C10C-4216-8A7E-4F36DA11B8B3}"/>
              </a:ext>
            </a:extLst>
          </p:cNvPr>
          <p:cNvSpPr>
            <a:spLocks noGrp="1"/>
          </p:cNvSpPr>
          <p:nvPr>
            <p:ph type="body" sz="quarter" idx="154" hasCustomPrompt="1"/>
          </p:nvPr>
        </p:nvSpPr>
        <p:spPr>
          <a:xfrm>
            <a:off x="12595865" y="1990124"/>
            <a:ext cx="9025886" cy="1144541"/>
          </a:xfrm>
          <a:prstGeom prst="rect">
            <a:avLst/>
          </a:prstGeom>
        </p:spPr>
        <p:txBody>
          <a:bodyPr anchor="t" anchorCtr="1">
            <a:noAutofit/>
          </a:bodyPr>
          <a:lstStyle>
            <a:lvl1pPr marL="0" indent="0" algn="ctr">
              <a:buFontTx/>
              <a:buNone/>
              <a:defRPr sz="4000" b="1" baseline="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endParaRPr lang="en-US" sz="3600" dirty="0"/>
          </a:p>
        </p:txBody>
      </p:sp>
      <p:pic>
        <p:nvPicPr>
          <p:cNvPr id="26" name="Picture 25"/>
          <p:cNvPicPr>
            <a:picLocks noChangeAspect="1"/>
          </p:cNvPicPr>
          <p:nvPr/>
        </p:nvPicPr>
        <p:blipFill rotWithShape="1">
          <a:blip r:embed="rId4"/>
          <a:srcRect l="16581" t="18343" r="16272" b="18739"/>
          <a:stretch/>
        </p:blipFill>
        <p:spPr>
          <a:xfrm>
            <a:off x="-33705" y="-4918"/>
            <a:ext cx="3197164" cy="2995768"/>
          </a:xfrm>
          <a:prstGeom prst="rect">
            <a:avLst/>
          </a:prstGeom>
        </p:spPr>
      </p:pic>
      <p:pic>
        <p:nvPicPr>
          <p:cNvPr id="28" name="Picture 27"/>
          <p:cNvPicPr>
            <a:picLocks noChangeAspect="1"/>
          </p:cNvPicPr>
          <p:nvPr/>
        </p:nvPicPr>
        <p:blipFill rotWithShape="1">
          <a:blip r:embed="rId5">
            <a:extLst>
              <a:ext uri="{28A0092B-C50C-407E-A947-70E740481C1C}">
                <a14:useLocalDpi xmlns:a14="http://schemas.microsoft.com/office/drawing/2010/main" val="0"/>
              </a:ext>
            </a:extLst>
          </a:blip>
          <a:srcRect l="4098" t="6318" r="3693" b="6083"/>
          <a:stretch/>
        </p:blipFill>
        <p:spPr>
          <a:xfrm>
            <a:off x="3244247" y="3426047"/>
            <a:ext cx="1775005" cy="1686254"/>
          </a:xfrm>
          <a:prstGeom prst="rect">
            <a:avLst/>
          </a:prstGeom>
        </p:spPr>
      </p:pic>
    </p:spTree>
    <p:extLst>
      <p:ext uri="{BB962C8B-B14F-4D97-AF65-F5344CB8AC3E}">
        <p14:creationId xmlns:p14="http://schemas.microsoft.com/office/powerpoint/2010/main" val="326710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947</TotalTime>
  <Words>21</Words>
  <Application>Microsoft Office PowerPoint</Application>
  <PresentationFormat>Özel</PresentationFormat>
  <Paragraphs>9</Paragraphs>
  <Slides>1</Slides>
  <Notes>1</Notes>
  <HiddenSlides>0</HiddenSlides>
  <MMClips>0</MMClips>
  <ScaleCrop>false</ScaleCrop>
  <HeadingPairs>
    <vt:vector size="8" baseType="variant">
      <vt:variant>
        <vt:lpstr>Kullanılan Yazı Tipleri</vt:lpstr>
      </vt:variant>
      <vt:variant>
        <vt:i4>4</vt:i4>
      </vt:variant>
      <vt:variant>
        <vt:lpstr>Tema</vt:lpstr>
      </vt:variant>
      <vt:variant>
        <vt:i4>2</vt:i4>
      </vt:variant>
      <vt:variant>
        <vt:lpstr>Eklenmiş OLE Hizmet Programları</vt:lpstr>
      </vt:variant>
      <vt:variant>
        <vt:i4>1</vt:i4>
      </vt:variant>
      <vt:variant>
        <vt:lpstr>Slayt Başlıkları</vt:lpstr>
      </vt:variant>
      <vt:variant>
        <vt:i4>1</vt:i4>
      </vt:variant>
    </vt:vector>
  </HeadingPairs>
  <TitlesOfParts>
    <vt:vector size="8" baseType="lpstr">
      <vt:lpstr>Arial</vt:lpstr>
      <vt:lpstr>Calibri</vt:lpstr>
      <vt:lpstr>Times New Roman</vt:lpstr>
      <vt:lpstr>Trebuchet MS</vt:lpstr>
      <vt:lpstr>PosterPresentations.com-70CMx100CM</vt:lpstr>
      <vt:lpstr>Classic - Wide Center</vt:lpstr>
      <vt:lpstr>Image</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Gökhan TURAN</cp:lastModifiedBy>
  <cp:revision>78</cp:revision>
  <dcterms:created xsi:type="dcterms:W3CDTF">2012-02-10T00:10:15Z</dcterms:created>
  <dcterms:modified xsi:type="dcterms:W3CDTF">2022-06-24T07:10:18Z</dcterms:modified>
</cp:coreProperties>
</file>